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3" r:id="rId2"/>
    <p:sldMasterId id="2147483752" r:id="rId3"/>
    <p:sldMasterId id="2147484016" r:id="rId4"/>
    <p:sldMasterId id="2147484049" r:id="rId5"/>
  </p:sldMasterIdLst>
  <p:notesMasterIdLst>
    <p:notesMasterId r:id="rId35"/>
  </p:notesMasterIdLst>
  <p:sldIdLst>
    <p:sldId id="256" r:id="rId6"/>
    <p:sldId id="842" r:id="rId7"/>
    <p:sldId id="838" r:id="rId8"/>
    <p:sldId id="851" r:id="rId9"/>
    <p:sldId id="839" r:id="rId10"/>
    <p:sldId id="276" r:id="rId11"/>
    <p:sldId id="260" r:id="rId12"/>
    <p:sldId id="831" r:id="rId13"/>
    <p:sldId id="834" r:id="rId14"/>
    <p:sldId id="833" r:id="rId15"/>
    <p:sldId id="835" r:id="rId16"/>
    <p:sldId id="837" r:id="rId17"/>
    <p:sldId id="268" r:id="rId18"/>
    <p:sldId id="272" r:id="rId19"/>
    <p:sldId id="269" r:id="rId20"/>
    <p:sldId id="273" r:id="rId21"/>
    <p:sldId id="270" r:id="rId22"/>
    <p:sldId id="262" r:id="rId23"/>
    <p:sldId id="264" r:id="rId24"/>
    <p:sldId id="263" r:id="rId25"/>
    <p:sldId id="836" r:id="rId26"/>
    <p:sldId id="844" r:id="rId27"/>
    <p:sldId id="845" r:id="rId28"/>
    <p:sldId id="847" r:id="rId29"/>
    <p:sldId id="848" r:id="rId30"/>
    <p:sldId id="849" r:id="rId31"/>
    <p:sldId id="850" r:id="rId32"/>
    <p:sldId id="832" r:id="rId33"/>
    <p:sldId id="843" r:id="rId3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5"/>
    <p:restoredTop sz="95982"/>
  </p:normalViewPr>
  <p:slideViewPr>
    <p:cSldViewPr snapToGrid="0" snapToObjects="1">
      <p:cViewPr varScale="1">
        <p:scale>
          <a:sx n="99" d="100"/>
          <a:sy n="99" d="100"/>
        </p:scale>
        <p:origin x="208"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4F49E-87C1-7241-9226-2395A2CE4F43}" type="datetimeFigureOut">
              <a:rPr lang="en-US" smtClean="0"/>
              <a:t>3/29/19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FE6C2-43B9-1F43-8764-B90B3F6C37FD}" type="slidenum">
              <a:rPr lang="en-US" smtClean="0"/>
              <a:t>‹#›</a:t>
            </a:fld>
            <a:endParaRPr lang="en-US"/>
          </a:p>
        </p:txBody>
      </p:sp>
    </p:spTree>
    <p:extLst>
      <p:ext uri="{BB962C8B-B14F-4D97-AF65-F5344CB8AC3E}">
        <p14:creationId xmlns:p14="http://schemas.microsoft.com/office/powerpoint/2010/main" val="190928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age over Two Lines">
    <p:bg>
      <p:bgPr>
        <a:solidFill>
          <a:srgbClr val="191919"/>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2"/>
            <a:ext cx="8951844" cy="1590261"/>
          </a:xfrm>
        </p:spPr>
        <p:txBody>
          <a:bodyPr anchor="t">
            <a:noAutofit/>
          </a:bodyPr>
          <a:lstStyle>
            <a:lvl1pPr algn="l">
              <a:defRPr sz="6600">
                <a:solidFill>
                  <a:schemeClr val="bg1"/>
                </a:solidFill>
              </a:defRPr>
            </a:lvl1pPr>
          </a:lstStyle>
          <a:p>
            <a:r>
              <a:rPr lang="en-US" dirty="0"/>
              <a:t>PRESENTATION TITLE 66PT</a:t>
            </a:r>
            <a:br>
              <a:rPr lang="en-US" dirty="0"/>
            </a:br>
            <a:r>
              <a:rPr lang="en-US" dirty="0"/>
              <a:t>over two lines</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68026" y="2223122"/>
            <a:ext cx="2590800" cy="785973"/>
          </a:xfrm>
          <a:prstGeom prst="rect">
            <a:avLst/>
          </a:prstGeom>
        </p:spPr>
      </p:pic>
      <p:sp>
        <p:nvSpPr>
          <p:cNvPr id="8"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57143183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Slide + Image Right II">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200" y="978463"/>
            <a:ext cx="5851072" cy="4328323"/>
          </a:xfrm>
        </p:spPr>
        <p:txBody>
          <a:bodyPr vert="horz" lIns="0" tIns="0" rIns="0" bIns="0" rtlCol="0" anchor="ctr">
            <a:noAutofit/>
          </a:bodyPr>
          <a:lstStyle>
            <a:lvl1pPr>
              <a:defRPr lang="en-US" sz="4000" b="1" cap="none" dirty="0">
                <a:solidFill>
                  <a:schemeClr val="tx1"/>
                </a:solidFill>
                <a:latin typeface="+mn-lt"/>
              </a:defRPr>
            </a:lvl1pPr>
          </a:lstStyle>
          <a:p>
            <a:pPr lvl="0"/>
            <a:r>
              <a:rPr lang="en-US" dirty="0"/>
              <a:t>Divider </a:t>
            </a:r>
            <a:r>
              <a:rPr lang="en-US"/>
              <a:t>title 40pt</a:t>
            </a:r>
            <a:endParaRPr lang="en-US" dirty="0"/>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97660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Divider Black + Subtitle">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978463"/>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219199" y="1794548"/>
            <a:ext cx="8798896" cy="612603"/>
          </a:xfrm>
        </p:spPr>
        <p:txBody>
          <a:bodyPr anchor="t">
            <a:noAutofit/>
          </a:bodyPr>
          <a:lstStyle>
            <a:lvl1pPr marL="0" indent="0" algn="l">
              <a:buNone/>
              <a:defRPr sz="4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10"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91536300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Divider Black">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90898786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vider Slid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62891385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vider White + Subtitle">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25387439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vider Slide + Image Bottom">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0" y="2852738"/>
            <a:ext cx="12192000" cy="4005262"/>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1303095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ivider Slide + Image Right">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199" y="978463"/>
            <a:ext cx="6510339"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24F9CA85-FA02-6B43-8C20-FA5FFDDC458D}"/>
              </a:ext>
            </a:extLst>
          </p:cNvPr>
          <p:cNvSpPr>
            <a:spLocks noGrp="1"/>
          </p:cNvSpPr>
          <p:nvPr>
            <p:ph type="subTitle" idx="1" hasCustomPrompt="1"/>
          </p:nvPr>
        </p:nvSpPr>
        <p:spPr>
          <a:xfrm>
            <a:off x="1219199" y="1794548"/>
            <a:ext cx="6510339"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06385554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ivider Slide + Image Right II">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200" y="978463"/>
            <a:ext cx="5851072" cy="4328323"/>
          </a:xfrm>
        </p:spPr>
        <p:txBody>
          <a:bodyPr vert="horz" lIns="0" tIns="0" rIns="0" bIns="0" rtlCol="0" anchor="ctr">
            <a:noAutofit/>
          </a:bodyPr>
          <a:lstStyle>
            <a:lvl1pPr>
              <a:defRPr lang="en-US" sz="4000" b="1" cap="none" dirty="0">
                <a:solidFill>
                  <a:schemeClr val="tx1"/>
                </a:solidFill>
                <a:latin typeface="+mn-lt"/>
              </a:defRPr>
            </a:lvl1pPr>
          </a:lstStyle>
          <a:p>
            <a:pPr lvl="0"/>
            <a:r>
              <a:rPr lang="en-US" dirty="0"/>
              <a:t>Divider </a:t>
            </a:r>
            <a:r>
              <a:rPr lang="en-US"/>
              <a:t>title 40pt</a:t>
            </a:r>
            <a:endParaRPr lang="en-US" dirty="0"/>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44178590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0A8D88-EFE5-BD4D-B021-87137DE9A6B1}"/>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3" name="Footer Placeholder 2">
            <a:extLst>
              <a:ext uri="{FF2B5EF4-FFF2-40B4-BE49-F238E27FC236}">
                <a16:creationId xmlns:a16="http://schemas.microsoft.com/office/drawing/2014/main" id="{76BE9668-A7C4-444E-95AA-A4903B5BD2F1}"/>
              </a:ext>
            </a:extLst>
          </p:cNvPr>
          <p:cNvSpPr>
            <a:spLocks noGrp="1"/>
          </p:cNvSpPr>
          <p:nvPr>
            <p:ph type="ftr" sz="quarter" idx="11"/>
          </p:nvPr>
        </p:nvSpPr>
        <p:spPr/>
        <p:txBody>
          <a:bodyPr>
            <a:noAutofit/>
          </a:bodyPr>
          <a:lstStyle/>
          <a:p>
            <a:endParaRPr lang="da-DK"/>
          </a:p>
        </p:txBody>
      </p:sp>
      <p:sp>
        <p:nvSpPr>
          <p:cNvPr id="4" name="Slide Number Placeholder 3">
            <a:extLst>
              <a:ext uri="{FF2B5EF4-FFF2-40B4-BE49-F238E27FC236}">
                <a16:creationId xmlns:a16="http://schemas.microsoft.com/office/drawing/2014/main" id="{24FA450B-686C-BC41-9B2B-4BC6956103B6}"/>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5"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6"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43241747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7DC7A1-8F59-2849-9815-AD68B60E8E49}"/>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3DC59290-44ED-AA44-AD8A-44717CC5E388}"/>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F2A6C491-3071-FF48-A1AC-39B945B6BBAA}"/>
              </a:ext>
            </a:extLst>
          </p:cNvPr>
          <p:cNvSpPr>
            <a:spLocks noGrp="1"/>
          </p:cNvSpPr>
          <p:nvPr>
            <p:ph type="sldNum" sz="quarter" idx="12"/>
          </p:nvPr>
        </p:nvSpPr>
        <p:spPr/>
        <p:txBody>
          <a:bodyPr/>
          <a:lstStyle/>
          <a:p>
            <a:fld id="{3704A678-6755-7641-84FE-E34ADD9A8EDB}" type="slidenum">
              <a:rPr lang="da-DK" smtClean="0"/>
              <a:t>‹#›</a:t>
            </a:fld>
            <a:endParaRPr lang="da-DK"/>
          </a:p>
        </p:txBody>
      </p:sp>
      <p:sp>
        <p:nvSpPr>
          <p:cNvPr id="6" name="Title 5">
            <a:extLst>
              <a:ext uri="{FF2B5EF4-FFF2-40B4-BE49-F238E27FC236}">
                <a16:creationId xmlns:a16="http://schemas.microsoft.com/office/drawing/2014/main" id="{96444B9C-F014-834D-B51C-2DE9C1EEB340}"/>
              </a:ext>
            </a:extLst>
          </p:cNvPr>
          <p:cNvSpPr>
            <a:spLocks noGrp="1"/>
          </p:cNvSpPr>
          <p:nvPr>
            <p:ph type="title" hasCustomPrompt="1"/>
          </p:nvPr>
        </p:nvSpPr>
        <p:spPr/>
        <p:txBody>
          <a:bodyPr/>
          <a:lstStyle>
            <a:lvl1pPr>
              <a:defRPr/>
            </a:lvl1pPr>
          </a:lstStyle>
          <a:p>
            <a:r>
              <a:rPr lang="en-US" dirty="0"/>
              <a:t>Title 32pt</a:t>
            </a:r>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53815710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 Subtit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p:txBody>
          <a:bodyPr>
            <a:noAutofit/>
          </a:bodyPr>
          <a:lstStyle/>
          <a:p>
            <a:fld id="{3704A678-6755-7641-84FE-E34ADD9A8EDB}" type="slidenum">
              <a:rPr lang="da-DK" smtClean="0"/>
              <a:t>‹#›</a:t>
            </a:fld>
            <a:endParaRPr lang="da-DK"/>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979394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979401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2551255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0A8D88-EFE5-BD4D-B021-87137DE9A6B1}"/>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3" name="Footer Placeholder 2">
            <a:extLst>
              <a:ext uri="{FF2B5EF4-FFF2-40B4-BE49-F238E27FC236}">
                <a16:creationId xmlns:a16="http://schemas.microsoft.com/office/drawing/2014/main" id="{76BE9668-A7C4-444E-95AA-A4903B5BD2F1}"/>
              </a:ext>
            </a:extLst>
          </p:cNvPr>
          <p:cNvSpPr>
            <a:spLocks noGrp="1"/>
          </p:cNvSpPr>
          <p:nvPr>
            <p:ph type="ftr" sz="quarter" idx="11"/>
          </p:nvPr>
        </p:nvSpPr>
        <p:spPr/>
        <p:txBody>
          <a:bodyPr>
            <a:noAutofit/>
          </a:bodyPr>
          <a:lstStyle/>
          <a:p>
            <a:endParaRPr lang="da-DK"/>
          </a:p>
        </p:txBody>
      </p:sp>
      <p:sp>
        <p:nvSpPr>
          <p:cNvPr id="4" name="Slide Number Placeholder 3">
            <a:extLst>
              <a:ext uri="{FF2B5EF4-FFF2-40B4-BE49-F238E27FC236}">
                <a16:creationId xmlns:a16="http://schemas.microsoft.com/office/drawing/2014/main" id="{24FA450B-686C-BC41-9B2B-4BC6956103B6}"/>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5"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6"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62044035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 Sub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1"/>
            <a:ext cx="3914499" cy="1028195"/>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7" name="Subtitle 2">
            <a:extLst>
              <a:ext uri="{FF2B5EF4-FFF2-40B4-BE49-F238E27FC236}">
                <a16:creationId xmlns:a16="http://schemas.microsoft.com/office/drawing/2014/main" id="{0ABFD0C7-DC3E-EA4C-9B3C-665720DF62B8}"/>
              </a:ext>
            </a:extLst>
          </p:cNvPr>
          <p:cNvSpPr>
            <a:spLocks noGrp="1"/>
          </p:cNvSpPr>
          <p:nvPr>
            <p:ph type="subTitle" idx="1" hasCustomPrompt="1"/>
          </p:nvPr>
        </p:nvSpPr>
        <p:spPr>
          <a:xfrm>
            <a:off x="228942" y="1727779"/>
            <a:ext cx="585380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Content Placeholder 2">
            <a:extLst>
              <a:ext uri="{FF2B5EF4-FFF2-40B4-BE49-F238E27FC236}">
                <a16:creationId xmlns:a16="http://schemas.microsoft.com/office/drawing/2014/main" id="{7E06C4AE-B424-AD4A-827D-BEE52A9D1F52}"/>
              </a:ext>
            </a:extLst>
          </p:cNvPr>
          <p:cNvSpPr>
            <a:spLocks noGrp="1"/>
          </p:cNvSpPr>
          <p:nvPr>
            <p:ph idx="17" hasCustomPrompt="1"/>
          </p:nvPr>
        </p:nvSpPr>
        <p:spPr>
          <a:xfrm>
            <a:off x="1208430" y="3427255"/>
            <a:ext cx="3447332" cy="2749708"/>
          </a:xfrm>
        </p:spPr>
        <p:txBody>
          <a:bodyPr>
            <a:noAutofit/>
          </a:bodyPr>
          <a:lstStyle>
            <a:lvl1pPr marL="0" indent="0">
              <a:buNone/>
              <a:defRPr b="0"/>
            </a:lvl1pPr>
            <a:lvl2pPr marL="457200" indent="0">
              <a:buNone/>
              <a:defRPr b="0"/>
            </a:lvl2pPr>
            <a:lvl3pPr marL="914400" indent="0">
              <a:buNone/>
              <a:defRPr b="0"/>
            </a:lvl3pPr>
            <a:lvl4pPr marL="1371600" indent="0">
              <a:buNone/>
              <a:defRPr b="0"/>
            </a:lvl4pPr>
            <a:lvl5pPr marL="1828800" indent="0">
              <a:buNone/>
              <a:defRPr b="0"/>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4323063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 Subtitle + Bulle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0" y="275262"/>
            <a:ext cx="1952489"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0" name="Text Placeholder 6">
            <a:extLst>
              <a:ext uri="{FF2B5EF4-FFF2-40B4-BE49-F238E27FC236}">
                <a16:creationId xmlns:a16="http://schemas.microsoft.com/office/drawing/2014/main" id="{86CC5F5F-2C86-EB4B-A868-E5D041D1522D}"/>
              </a:ext>
            </a:extLst>
          </p:cNvPr>
          <p:cNvSpPr>
            <a:spLocks noGrp="1"/>
          </p:cNvSpPr>
          <p:nvPr>
            <p:ph type="body" sz="quarter" idx="17" hasCustomPrompt="1"/>
          </p:nvPr>
        </p:nvSpPr>
        <p:spPr>
          <a:xfrm>
            <a:off x="1208430" y="2718707"/>
            <a:ext cx="3922370" cy="3478893"/>
          </a:xfrm>
        </p:spPr>
        <p:txBody>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1"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12"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Tree>
    <p:extLst>
      <p:ext uri="{BB962C8B-B14F-4D97-AF65-F5344CB8AC3E}">
        <p14:creationId xmlns:p14="http://schemas.microsoft.com/office/powerpoint/2010/main" val="170122503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I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500"/>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24270728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30C481-AFCB-5D4B-A9B6-1F3FF3F3BECE}"/>
              </a:ext>
            </a:extLst>
          </p:cNvPr>
          <p:cNvSpPr/>
          <p:nvPr/>
        </p:nvSpPr>
        <p:spPr>
          <a:xfrm>
            <a:off x="8048490" y="521472"/>
            <a:ext cx="4143510" cy="6336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4" name="Content Placeholder 2">
            <a:extLst>
              <a:ext uri="{FF2B5EF4-FFF2-40B4-BE49-F238E27FC236}">
                <a16:creationId xmlns:a16="http://schemas.microsoft.com/office/drawing/2014/main" id="{6D2E8976-D4A0-FD4F-8AD9-EC9EA6579C4E}"/>
              </a:ext>
            </a:extLst>
          </p:cNvPr>
          <p:cNvSpPr>
            <a:spLocks noGrp="1"/>
          </p:cNvSpPr>
          <p:nvPr>
            <p:ph idx="17" hasCustomPrompt="1"/>
          </p:nvPr>
        </p:nvSpPr>
        <p:spPr>
          <a:xfrm>
            <a:off x="8931349" y="1509838"/>
            <a:ext cx="2974174" cy="4667126"/>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9" name="Text Placeholder 8">
            <a:extLst>
              <a:ext uri="{FF2B5EF4-FFF2-40B4-BE49-F238E27FC236}">
                <a16:creationId xmlns:a16="http://schemas.microsoft.com/office/drawing/2014/main" id="{11887E16-0E03-6F45-95A7-7D84225939ED}"/>
              </a:ext>
            </a:extLst>
          </p:cNvPr>
          <p:cNvSpPr>
            <a:spLocks noGrp="1"/>
          </p:cNvSpPr>
          <p:nvPr>
            <p:ph type="body" sz="quarter" idx="18" hasCustomPrompt="1"/>
          </p:nvPr>
        </p:nvSpPr>
        <p:spPr>
          <a:xfrm>
            <a:off x="8334968" y="770271"/>
            <a:ext cx="3570555" cy="555255"/>
          </a:xfrm>
        </p:spPr>
        <p:txBody>
          <a:bodyPr/>
          <a:lstStyle>
            <a:lvl1pPr marL="0" indent="0">
              <a:buNone/>
              <a:defRPr sz="1400" cap="all" baseline="0">
                <a:solidFill>
                  <a:schemeClr val="accent1"/>
                </a:solidFill>
                <a:latin typeface="Impact" panose="020B0806030902050204" pitchFamily="34" charset="0"/>
              </a:defRPr>
            </a:lvl1pPr>
            <a:lvl2pPr marL="457200" indent="0">
              <a:buNone/>
              <a:defRPr/>
            </a:lvl2pPr>
          </a:lstStyle>
          <a:p>
            <a:pPr lvl="0"/>
            <a:r>
              <a:rPr lang="en-US" dirty="0"/>
              <a:t>Subtitle</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2"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3"/>
            <a:ext cx="1787318" cy="138498"/>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9577299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1893094"/>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10" name="Content Placeholder 2">
            <a:extLst>
              <a:ext uri="{FF2B5EF4-FFF2-40B4-BE49-F238E27FC236}">
                <a16:creationId xmlns:a16="http://schemas.microsoft.com/office/drawing/2014/main" id="{A3A1B3EA-C717-8249-85C1-B2D57304B4BB}"/>
              </a:ext>
            </a:extLst>
          </p:cNvPr>
          <p:cNvSpPr>
            <a:spLocks noGrp="1"/>
          </p:cNvSpPr>
          <p:nvPr>
            <p:ph idx="16" hasCustomPrompt="1"/>
          </p:nvPr>
        </p:nvSpPr>
        <p:spPr>
          <a:xfrm>
            <a:off x="7070895" y="1897179"/>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Tree>
    <p:extLst>
      <p:ext uri="{BB962C8B-B14F-4D97-AF65-F5344CB8AC3E}">
        <p14:creationId xmlns:p14="http://schemas.microsoft.com/office/powerpoint/2010/main" val="410893085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 Subtitle + Text +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208430" y="2931665"/>
            <a:ext cx="3922370" cy="32659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6">
            <a:extLst>
              <a:ext uri="{FF2B5EF4-FFF2-40B4-BE49-F238E27FC236}">
                <a16:creationId xmlns:a16="http://schemas.microsoft.com/office/drawing/2014/main" id="{73FE1E9B-73A4-CB41-89C6-7AB10074893D}"/>
              </a:ext>
            </a:extLst>
          </p:cNvPr>
          <p:cNvSpPr>
            <a:spLocks noGrp="1"/>
          </p:cNvSpPr>
          <p:nvPr>
            <p:ph type="pic" sz="quarter" idx="18" hasCustomPrompt="1"/>
          </p:nvPr>
        </p:nvSpPr>
        <p:spPr>
          <a:xfrm>
            <a:off x="6096000" y="2931665"/>
            <a:ext cx="4890760" cy="3175969"/>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9839099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 Subtitle + Text + Image II">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193799" y="1542375"/>
            <a:ext cx="5901267" cy="4655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6866055" cy="415592"/>
          </a:xfrm>
        </p:spPr>
        <p:txBody>
          <a:bodyPr>
            <a:noAutofit/>
          </a:bodyPr>
          <a:lstStyle>
            <a:lvl1pPr>
              <a:defRPr/>
            </a:lvl1pPr>
          </a:lstStyle>
          <a:p>
            <a:r>
              <a:rPr lang="en-US" dirty="0"/>
              <a:t>Title 32pt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1" name="Picture Placeholder 16">
            <a:extLst>
              <a:ext uri="{FF2B5EF4-FFF2-40B4-BE49-F238E27FC236}">
                <a16:creationId xmlns:a16="http://schemas.microsoft.com/office/drawing/2014/main" id="{D7FB671B-D034-3742-AD9E-60BDFB0E6CE1}"/>
              </a:ext>
            </a:extLst>
          </p:cNvPr>
          <p:cNvSpPr>
            <a:spLocks noGrp="1"/>
          </p:cNvSpPr>
          <p:nvPr>
            <p:ph type="pic" sz="quarter" idx="18"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Tree>
    <p:extLst>
      <p:ext uri="{BB962C8B-B14F-4D97-AF65-F5344CB8AC3E}">
        <p14:creationId xmlns:p14="http://schemas.microsoft.com/office/powerpoint/2010/main" val="11817114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 Subtitle +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0" name="Text Placeholder 9">
            <a:extLst>
              <a:ext uri="{FF2B5EF4-FFF2-40B4-BE49-F238E27FC236}">
                <a16:creationId xmlns:a16="http://schemas.microsoft.com/office/drawing/2014/main" id="{92601B0D-15A4-FD42-8A92-8CD6C773AD5B}"/>
              </a:ext>
            </a:extLst>
          </p:cNvPr>
          <p:cNvSpPr>
            <a:spLocks noGrp="1"/>
          </p:cNvSpPr>
          <p:nvPr>
            <p:ph type="body" sz="quarter" idx="17" hasCustomPrompt="1"/>
          </p:nvPr>
        </p:nvSpPr>
        <p:spPr>
          <a:xfrm>
            <a:off x="3171825" y="1798638"/>
            <a:ext cx="2829720"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6" name="Text Placeholder 9">
            <a:extLst>
              <a:ext uri="{FF2B5EF4-FFF2-40B4-BE49-F238E27FC236}">
                <a16:creationId xmlns:a16="http://schemas.microsoft.com/office/drawing/2014/main" id="{88CCDF09-7916-BB45-9D01-0C851BC765F0}"/>
              </a:ext>
            </a:extLst>
          </p:cNvPr>
          <p:cNvSpPr>
            <a:spLocks noGrp="1"/>
          </p:cNvSpPr>
          <p:nvPr>
            <p:ph type="body" sz="quarter" idx="18" hasCustomPrompt="1"/>
          </p:nvPr>
        </p:nvSpPr>
        <p:spPr>
          <a:xfrm>
            <a:off x="6092825" y="1798638"/>
            <a:ext cx="2821782"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8" name="Text Placeholder 9">
            <a:extLst>
              <a:ext uri="{FF2B5EF4-FFF2-40B4-BE49-F238E27FC236}">
                <a16:creationId xmlns:a16="http://schemas.microsoft.com/office/drawing/2014/main" id="{45728B01-2251-5045-AD72-1FB141D0F8F6}"/>
              </a:ext>
            </a:extLst>
          </p:cNvPr>
          <p:cNvSpPr>
            <a:spLocks noGrp="1"/>
          </p:cNvSpPr>
          <p:nvPr>
            <p:ph type="body" sz="quarter" idx="19" hasCustomPrompt="1"/>
          </p:nvPr>
        </p:nvSpPr>
        <p:spPr>
          <a:xfrm>
            <a:off x="9027907" y="1798638"/>
            <a:ext cx="2847045"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9" name="Picture Placeholder 16">
            <a:extLst>
              <a:ext uri="{FF2B5EF4-FFF2-40B4-BE49-F238E27FC236}">
                <a16:creationId xmlns:a16="http://schemas.microsoft.com/office/drawing/2014/main" id="{A090DD44-D7B9-6845-B356-B39212F8030C}"/>
              </a:ext>
            </a:extLst>
          </p:cNvPr>
          <p:cNvSpPr>
            <a:spLocks noGrp="1"/>
          </p:cNvSpPr>
          <p:nvPr>
            <p:ph type="pic" sz="quarter" idx="20" hasCustomPrompt="1"/>
          </p:nvPr>
        </p:nvSpPr>
        <p:spPr>
          <a:xfrm>
            <a:off x="3171825" y="2114550"/>
            <a:ext cx="2829720"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0" name="Picture Placeholder 16">
            <a:extLst>
              <a:ext uri="{FF2B5EF4-FFF2-40B4-BE49-F238E27FC236}">
                <a16:creationId xmlns:a16="http://schemas.microsoft.com/office/drawing/2014/main" id="{14327810-0C6F-0A4C-82B8-3348F4209F43}"/>
              </a:ext>
            </a:extLst>
          </p:cNvPr>
          <p:cNvSpPr>
            <a:spLocks noGrp="1"/>
          </p:cNvSpPr>
          <p:nvPr>
            <p:ph type="pic" sz="quarter" idx="21" hasCustomPrompt="1"/>
          </p:nvPr>
        </p:nvSpPr>
        <p:spPr>
          <a:xfrm>
            <a:off x="6096000" y="2114549"/>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1" name="Picture Placeholder 16">
            <a:extLst>
              <a:ext uri="{FF2B5EF4-FFF2-40B4-BE49-F238E27FC236}">
                <a16:creationId xmlns:a16="http://schemas.microsoft.com/office/drawing/2014/main" id="{DB20874E-842A-ED4D-B1CC-A3894AC6AEB6}"/>
              </a:ext>
            </a:extLst>
          </p:cNvPr>
          <p:cNvSpPr>
            <a:spLocks noGrp="1"/>
          </p:cNvSpPr>
          <p:nvPr>
            <p:ph type="pic" sz="quarter" idx="22" hasCustomPrompt="1"/>
          </p:nvPr>
        </p:nvSpPr>
        <p:spPr>
          <a:xfrm>
            <a:off x="9027908" y="2111468"/>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2"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4"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Tree>
    <p:extLst>
      <p:ext uri="{BB962C8B-B14F-4D97-AF65-F5344CB8AC3E}">
        <p14:creationId xmlns:p14="http://schemas.microsoft.com/office/powerpoint/2010/main" val="380118174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24PT</a:t>
            </a:r>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1130"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
        <p:nvSpPr>
          <p:cNvPr id="6" name="Text Placeholder 5"/>
          <p:cNvSpPr>
            <a:spLocks noGrp="1"/>
          </p:cNvSpPr>
          <p:nvPr>
            <p:ph type="body" sz="quarter" idx="16" hasCustomPrompt="1"/>
          </p:nvPr>
        </p:nvSpPr>
        <p:spPr>
          <a:xfrm>
            <a:off x="475797" y="1087930"/>
            <a:ext cx="3453618"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dirty="0"/>
              <a:t>Statement 24PT</a:t>
            </a:r>
          </a:p>
        </p:txBody>
      </p:sp>
      <p:sp>
        <p:nvSpPr>
          <p:cNvPr id="19" name="Text Placeholder 5"/>
          <p:cNvSpPr>
            <a:spLocks noGrp="1"/>
          </p:cNvSpPr>
          <p:nvPr>
            <p:ph type="body" sz="quarter" idx="17" hasCustomPrompt="1"/>
          </p:nvPr>
        </p:nvSpPr>
        <p:spPr>
          <a:xfrm>
            <a:off x="4352845" y="1087930"/>
            <a:ext cx="5654480"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a:t>Statement 24PT</a:t>
            </a:r>
          </a:p>
        </p:txBody>
      </p:sp>
    </p:spTree>
    <p:extLst>
      <p:ext uri="{BB962C8B-B14F-4D97-AF65-F5344CB8AC3E}">
        <p14:creationId xmlns:p14="http://schemas.microsoft.com/office/powerpoint/2010/main" val="380433011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marR="0" indent="0" algn="l" defTabSz="914400" rtl="0" eaLnBrk="1" fontAlgn="auto" latinLnBrk="0" hangingPunct="1">
              <a:lnSpc>
                <a:spcPct val="100000"/>
              </a:lnSpc>
              <a:spcBef>
                <a:spcPts val="1000"/>
              </a:spcBef>
              <a:spcAft>
                <a:spcPts val="0"/>
              </a:spcAft>
              <a:buClr>
                <a:schemeClr val="accent1"/>
              </a:buClr>
              <a:buSzTx/>
              <a:buFont typeface="AppleSymbols" panose="02000000000000000000" pitchFamily="2" charset="-79"/>
              <a:buNone/>
              <a:tabLst/>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a:p>
            <a:endParaRPr lang="en-US" dirty="0"/>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Tree>
    <p:extLst>
      <p:ext uri="{BB962C8B-B14F-4D97-AF65-F5344CB8AC3E}">
        <p14:creationId xmlns:p14="http://schemas.microsoft.com/office/powerpoint/2010/main" val="17492730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7DC7A1-8F59-2849-9815-AD68B60E8E49}"/>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3DC59290-44ED-AA44-AD8A-44717CC5E388}"/>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F2A6C491-3071-FF48-A1AC-39B945B6BBAA}"/>
              </a:ext>
            </a:extLst>
          </p:cNvPr>
          <p:cNvSpPr>
            <a:spLocks noGrp="1"/>
          </p:cNvSpPr>
          <p:nvPr>
            <p:ph type="sldNum" sz="quarter" idx="12"/>
          </p:nvPr>
        </p:nvSpPr>
        <p:spPr/>
        <p:txBody>
          <a:bodyPr/>
          <a:lstStyle/>
          <a:p>
            <a:fld id="{3704A678-6755-7641-84FE-E34ADD9A8EDB}" type="slidenum">
              <a:rPr lang="da-DK" smtClean="0"/>
              <a:t>‹#›</a:t>
            </a:fld>
            <a:endParaRPr lang="da-DK"/>
          </a:p>
        </p:txBody>
      </p:sp>
      <p:sp>
        <p:nvSpPr>
          <p:cNvPr id="6" name="Title 5">
            <a:extLst>
              <a:ext uri="{FF2B5EF4-FFF2-40B4-BE49-F238E27FC236}">
                <a16:creationId xmlns:a16="http://schemas.microsoft.com/office/drawing/2014/main" id="{96444B9C-F014-834D-B51C-2DE9C1EEB340}"/>
              </a:ext>
            </a:extLst>
          </p:cNvPr>
          <p:cNvSpPr>
            <a:spLocks noGrp="1"/>
          </p:cNvSpPr>
          <p:nvPr>
            <p:ph type="title" hasCustomPrompt="1"/>
          </p:nvPr>
        </p:nvSpPr>
        <p:spPr/>
        <p:txBody>
          <a:bodyPr/>
          <a:lstStyle>
            <a:lvl1pPr>
              <a:defRPr/>
            </a:lvl1pPr>
          </a:lstStyle>
          <a:p>
            <a:r>
              <a:rPr lang="en-US" dirty="0"/>
              <a:t>Title 32pt</a:t>
            </a:r>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976472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Quote 2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180975" indent="-180975">
              <a:tabLst/>
              <a:defRPr lang="en-US" sz="4800" baseline="0" dirty="0">
                <a:solidFill>
                  <a:schemeClr val="bg1"/>
                </a:solidFill>
              </a:defRPr>
            </a:lvl1pPr>
          </a:lstStyle>
          <a:p>
            <a:pPr lvl="0"/>
            <a:r>
              <a:rPr lang="en-US" dirty="0"/>
              <a:t>“quote with maximum of two – three lines at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41770012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Quote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none" baseline="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30" y="1987098"/>
            <a:ext cx="6512596" cy="2815200"/>
          </a:xfrm>
        </p:spPr>
        <p:txBody>
          <a:bodyPr vert="horz" lIns="0" tIns="0" rIns="0" bIns="0" rtlCol="0" anchor="t">
            <a:noAutofit/>
          </a:bodyPr>
          <a:lstStyle>
            <a:lvl1pPr marL="180975" indent="-180975">
              <a:tabLst/>
              <a:defRPr lang="en-US" sz="2400" b="1" cap="none" baseline="0" dirty="0">
                <a:solidFill>
                  <a:schemeClr val="bg1"/>
                </a:solidFill>
                <a:latin typeface="+mn-lt"/>
              </a:defRPr>
            </a:lvl1pPr>
          </a:lstStyle>
          <a:p>
            <a:pPr lvl="0"/>
            <a:r>
              <a:rPr lang="en-US" dirty="0"/>
              <a:t>“Quote with more than two – three lines </a:t>
            </a:r>
            <a:br>
              <a:rPr lang="en-US" dirty="0"/>
            </a:br>
            <a:r>
              <a:rPr lang="en-US" dirty="0"/>
              <a:t>at 24pt”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3285059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tatement">
    <p:bg>
      <p:bgPr>
        <a:solidFill>
          <a:srgbClr val="191919"/>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2BA14BF5-A789-E046-96B3-ADB0EE5267A3}"/>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FB3F15C-E4AB-4C4A-803E-A541DF0A09DF}"/>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56B9D0-D88A-304C-AC56-201DBD32F1E3}"/>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8D5326B-A5EF-AA41-B3F2-ADFFE1D64AE1}"/>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CBFBA66-D376-4744-82BB-82247CFDDD6A}"/>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218CE4-A9EA-2A41-B613-8DD25043BA8A}"/>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7A08B2-FBBC-254B-8093-2118BFF2A91E}"/>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80E2E8-7A75-5848-811D-A97747CEB056}"/>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877B85-2D61-4A46-A876-ECC7419349DC}"/>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C8063D2-A6D3-9D46-A91F-806A0D9C781C}"/>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DA0CDDC-2A23-D64B-8276-2B9B3D9D992A}"/>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CE40D7-0022-C445-A70D-34BCF56A5599}"/>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0E352F2-E069-6D4E-982F-557EE3288D1E}"/>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6350" indent="-6350">
              <a:tabLst/>
              <a:defRPr lang="en-US" sz="4800" dirty="0">
                <a:solidFill>
                  <a:schemeClr val="bg1"/>
                </a:solidFill>
              </a:defRPr>
            </a:lvl1pPr>
          </a:lstStyle>
          <a:p>
            <a:pPr lvl="0"/>
            <a:r>
              <a:rPr lang="en-US" dirty="0"/>
              <a:t>Statement with maximum 2 – 3 lines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61338295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tatement II">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2568216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cSld name="Number Statement">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4388523" cy="1147344"/>
          </a:xfrm>
        </p:spPr>
        <p:txBody>
          <a:bodyPr anchor="t">
            <a:noAutofit/>
          </a:bodyPr>
          <a:lstStyle>
            <a:lvl1pPr marL="0" indent="0" algn="l">
              <a:buNone/>
              <a:defRPr sz="2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232187" y="888967"/>
            <a:ext cx="3788381" cy="1884753"/>
          </a:xfrm>
        </p:spPr>
        <p:txBody>
          <a:bodyPr vert="horz" lIns="0" tIns="0" rIns="0" bIns="0" rtlCol="0" anchor="t">
            <a:noAutofit/>
          </a:bodyPr>
          <a:lstStyle>
            <a:lvl1pPr marL="6350" indent="-6350">
              <a:tabLst/>
              <a:defRPr lang="en-GB" sz="16600" b="0" i="0" smtClean="0">
                <a:solidFill>
                  <a:schemeClr val="bg1"/>
                </a:solidFill>
                <a:effectLst/>
              </a:defRPr>
            </a:lvl1pPr>
          </a:lstStyle>
          <a:p>
            <a:pPr lvl="0"/>
            <a:r>
              <a:rPr lang="en-US" dirty="0"/>
              <a:t>#0 </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27445588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0" y="0"/>
            <a:ext cx="12191572" cy="6858000"/>
            <a:chOff x="0" y="0"/>
            <a:chExt cx="12191572" cy="6858000"/>
          </a:xfrm>
        </p:grpSpPr>
        <p:cxnSp>
          <p:nvCxnSpPr>
            <p:cNvPr id="27" name="Straight Connector 26">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36"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Thank you</a:t>
            </a:r>
          </a:p>
        </p:txBody>
      </p:sp>
      <p:sp>
        <p:nvSpPr>
          <p:cNvPr id="37"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716156" y="2616108"/>
            <a:ext cx="5649717" cy="1147344"/>
          </a:xfrm>
        </p:spPr>
        <p:txBody>
          <a:bodyPr anchor="t">
            <a:noAutofit/>
          </a:bodyPr>
          <a:lstStyle>
            <a:lvl1pPr marL="0" indent="0" algn="l">
              <a:buNone/>
              <a:defRPr sz="2400" b="0"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details</a:t>
            </a:r>
          </a:p>
        </p:txBody>
      </p:sp>
    </p:spTree>
    <p:extLst>
      <p:ext uri="{BB962C8B-B14F-4D97-AF65-F5344CB8AC3E}">
        <p14:creationId xmlns:p14="http://schemas.microsoft.com/office/powerpoint/2010/main" val="221011785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RADELENS">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540" y="961749"/>
            <a:ext cx="8225936" cy="2516560"/>
          </a:xfrm>
          <a:prstGeom prst="rect">
            <a:avLst/>
          </a:prstGeom>
        </p:spPr>
      </p:pic>
      <p:grpSp>
        <p:nvGrpSpPr>
          <p:cNvPr id="37" name="Group 36"/>
          <p:cNvGrpSpPr/>
          <p:nvPr/>
        </p:nvGrpSpPr>
        <p:grpSpPr>
          <a:xfrm>
            <a:off x="0" y="0"/>
            <a:ext cx="12191572" cy="6858000"/>
            <a:chOff x="0" y="0"/>
            <a:chExt cx="12191572" cy="6858000"/>
          </a:xfrm>
        </p:grpSpPr>
        <p:cxnSp>
          <p:nvCxnSpPr>
            <p:cNvPr id="38" name="Straight Connector 37">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40856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dirty="0"/>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23221786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56431801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521D-5392-A84B-91AE-C4F93EADB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84E372-951C-154B-917E-501FA78211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DC1EBD-E682-FB45-91B2-A116A4288F52}"/>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0B414D7B-9C77-164A-9E61-3BC32F22CBD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34FEA6D3-9780-B24A-B94E-09F57C61767F}"/>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2121828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Subtit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p:txBody>
          <a:bodyPr>
            <a:noAutofit/>
          </a:bodyPr>
          <a:lstStyle/>
          <a:p>
            <a:fld id="{3704A678-6755-7641-84FE-E34ADD9A8EDB}" type="slidenum">
              <a:rPr lang="da-DK" smtClean="0"/>
              <a:t>‹#›</a:t>
            </a:fld>
            <a:endParaRPr lang="da-DK"/>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979394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979401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7811006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B6EFE-C3E2-4348-92DC-FF93F919B6F5}"/>
              </a:ext>
            </a:extLst>
          </p:cNvPr>
          <p:cNvSpPr>
            <a:spLocks noGrp="1"/>
          </p:cNvSpPr>
          <p:nvPr>
            <p:ph type="title"/>
          </p:nvPr>
        </p:nvSpPr>
        <p:spPr>
          <a:xfrm>
            <a:off x="442451" y="413857"/>
            <a:ext cx="11326761" cy="1139183"/>
          </a:xfrm>
        </p:spPr>
        <p:txBody>
          <a:bodyPr>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1456644-A661-3B49-BA6D-94D0A286661F}"/>
              </a:ext>
            </a:extLst>
          </p:cNvPr>
          <p:cNvSpPr>
            <a:spLocks noGrp="1"/>
          </p:cNvSpPr>
          <p:nvPr>
            <p:ph idx="1"/>
          </p:nvPr>
        </p:nvSpPr>
        <p:spPr>
          <a:xfrm>
            <a:off x="442451" y="1730477"/>
            <a:ext cx="11326761" cy="444648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E86DC-E9CD-DD4D-82F1-7BFC457B39C7}"/>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4659B63C-BCCB-E346-992F-09AF7264336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C4C31F0-4052-CE49-9C78-BF4E33849AEE}"/>
              </a:ext>
            </a:extLst>
          </p:cNvPr>
          <p:cNvSpPr>
            <a:spLocks noGrp="1"/>
          </p:cNvSpPr>
          <p:nvPr>
            <p:ph type="sldNum" sz="quarter" idx="12"/>
          </p:nvPr>
        </p:nvSpPr>
        <p:spPr/>
        <p:txBody>
          <a:bodyPr/>
          <a:lstStyle/>
          <a:p>
            <a:fld id="{3704A678-6755-7641-84FE-E34ADD9A8EDB}" type="slidenum">
              <a:rPr lang="da-DK" smtClean="0"/>
              <a:t>‹#›</a:t>
            </a:fld>
            <a:endParaRPr lang="da-DK"/>
          </a:p>
        </p:txBody>
      </p:sp>
      <p:pic>
        <p:nvPicPr>
          <p:cNvPr id="7" name="Picture 2" descr="OPENSHIPPING.ORG">
            <a:extLst>
              <a:ext uri="{FF2B5EF4-FFF2-40B4-BE49-F238E27FC236}">
                <a16:creationId xmlns:a16="http://schemas.microsoft.com/office/drawing/2014/main" id="{87346AC1-D856-FD42-807E-020928F6417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54747" y="176787"/>
            <a:ext cx="1142861" cy="31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9958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2F88-9D47-CE4F-9E8F-F337ABDF47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D01272-6DD6-7645-8CC4-2C4AE43EB1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D9591-BCD6-484C-AFB9-C40A758CD30F}"/>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18618421-2495-FA45-8F5A-8F6D2AF7BCE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18007A1F-B3C5-4449-8ABE-6413204BE6A0}"/>
              </a:ext>
            </a:extLst>
          </p:cNvPr>
          <p:cNvSpPr>
            <a:spLocks noGrp="1"/>
          </p:cNvSpPr>
          <p:nvPr>
            <p:ph type="sldNum" sz="quarter" idx="12"/>
          </p:nvPr>
        </p:nvSpPr>
        <p:spPr/>
        <p:txBody>
          <a:bodyPr/>
          <a:lstStyle/>
          <a:p>
            <a:fld id="{3704A678-6755-7641-84FE-E34ADD9A8EDB}" type="slidenum">
              <a:rPr lang="da-DK" smtClean="0"/>
              <a:t>‹#›</a:t>
            </a:fld>
            <a:endParaRPr lang="da-DK"/>
          </a:p>
        </p:txBody>
      </p:sp>
      <p:pic>
        <p:nvPicPr>
          <p:cNvPr id="7" name="Picture 2" descr="OPENSHIPPING.ORG">
            <a:extLst>
              <a:ext uri="{FF2B5EF4-FFF2-40B4-BE49-F238E27FC236}">
                <a16:creationId xmlns:a16="http://schemas.microsoft.com/office/drawing/2014/main" id="{C0BBDC08-6C55-7D40-9DE1-D866664A9C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54747" y="176787"/>
            <a:ext cx="1142861" cy="31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915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3898-B976-A64E-8187-BB76981B21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2939F-D917-6649-8181-A04BF09F7B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A70F10-3651-DB4B-B15D-6ED467ABC8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84EF35-7779-BC47-A6E4-B08B6769DD86}"/>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6" name="Footer Placeholder 5">
            <a:extLst>
              <a:ext uri="{FF2B5EF4-FFF2-40B4-BE49-F238E27FC236}">
                <a16:creationId xmlns:a16="http://schemas.microsoft.com/office/drawing/2014/main" id="{9FEEA2AB-F6D5-AC45-B55F-A095A656C3AC}"/>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9BAF39D-4903-BD45-93AA-8E8653A521BB}"/>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4253271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6877-50DE-CC48-ACED-1EEED4B9B1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9344C1-CD54-0744-8399-4B993B91A8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99F079-94FE-274B-8721-6E738B205D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74CC1A-AED0-D243-90ED-E7A1A7631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88F268-DB61-0D4E-A3BC-BBE110EB36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64334F-0C41-5D40-8A52-62B179CC23CE}"/>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8" name="Footer Placeholder 7">
            <a:extLst>
              <a:ext uri="{FF2B5EF4-FFF2-40B4-BE49-F238E27FC236}">
                <a16:creationId xmlns:a16="http://schemas.microsoft.com/office/drawing/2014/main" id="{FF376015-C1F5-E14E-A98A-82EE8F13DEE0}"/>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9E4F4E9D-AB0D-9E43-B833-DED0D86CF28C}"/>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45909622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0297-6422-DB41-964B-6008504323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B210FB-92FF-E945-AA4C-F5CE864D7F31}"/>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3A2B09D7-67CD-FE4F-8819-4C1B2D2326C3}"/>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9953F6BA-0040-4143-AE13-943AEF51B4CB}"/>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4300912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877932-E228-C340-BC2A-BE38452EED4B}"/>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3" name="Footer Placeholder 2">
            <a:extLst>
              <a:ext uri="{FF2B5EF4-FFF2-40B4-BE49-F238E27FC236}">
                <a16:creationId xmlns:a16="http://schemas.microsoft.com/office/drawing/2014/main" id="{39F7842A-4367-714A-BD69-26C670F68344}"/>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620B9C7D-6921-7445-8A8E-8E944ED10C16}"/>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9163403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8B28-2810-0D46-ACF2-1FE57A2ED6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130AA-A0C4-D64B-B5E2-50C89630D6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D65128-BB9A-354C-875C-02117C51E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B9BA6-8F31-B44E-8AC9-B4997CAFF82A}"/>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6" name="Footer Placeholder 5">
            <a:extLst>
              <a:ext uri="{FF2B5EF4-FFF2-40B4-BE49-F238E27FC236}">
                <a16:creationId xmlns:a16="http://schemas.microsoft.com/office/drawing/2014/main" id="{51E41171-0FD4-6A4F-A859-AD841B25261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B5C3D16-86A6-CA4B-9117-CB07BA1E1A13}"/>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261025870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0DBBF-DFE1-DA4A-8FFF-E6C11E584B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4A5B98-5D84-944E-8987-61FA73465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7688B5-7293-AA45-A475-978450EB9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61EA6-05D3-EB4C-8F15-4617FA204FA7}"/>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6" name="Footer Placeholder 5">
            <a:extLst>
              <a:ext uri="{FF2B5EF4-FFF2-40B4-BE49-F238E27FC236}">
                <a16:creationId xmlns:a16="http://schemas.microsoft.com/office/drawing/2014/main" id="{92DCCFEE-2994-8146-B4CC-588E46B2206F}"/>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908A5890-4A3A-E04A-A6F5-7793C656787B}"/>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74948406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105B-1813-3441-961A-BC260A4161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E0DBAD-9DEC-4049-8BAC-36CC494C2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072E0-CBC9-FA4E-9B35-62BAC63C1C21}"/>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F5214E0D-AA08-7549-A047-397150AF946F}"/>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6139839B-9835-C64F-A6D7-4CE9D0CA418F}"/>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276082247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BBEACE-E1F7-9E42-9E41-157D19B6A8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153E48-B7C4-724A-8F19-542789DC46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D057E-6CA9-3D42-AC06-D330CBC780B6}"/>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9E693C49-AAF7-A04D-A5A9-19E14D30610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46AD834-CF6A-B741-89B7-9D51CBB7EDAB}"/>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876559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 Sub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1"/>
            <a:ext cx="3914499" cy="1028195"/>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7" name="Subtitle 2">
            <a:extLst>
              <a:ext uri="{FF2B5EF4-FFF2-40B4-BE49-F238E27FC236}">
                <a16:creationId xmlns:a16="http://schemas.microsoft.com/office/drawing/2014/main" id="{0ABFD0C7-DC3E-EA4C-9B3C-665720DF62B8}"/>
              </a:ext>
            </a:extLst>
          </p:cNvPr>
          <p:cNvSpPr>
            <a:spLocks noGrp="1"/>
          </p:cNvSpPr>
          <p:nvPr>
            <p:ph type="subTitle" idx="1" hasCustomPrompt="1"/>
          </p:nvPr>
        </p:nvSpPr>
        <p:spPr>
          <a:xfrm>
            <a:off x="228942" y="1727779"/>
            <a:ext cx="585380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Content Placeholder 2">
            <a:extLst>
              <a:ext uri="{FF2B5EF4-FFF2-40B4-BE49-F238E27FC236}">
                <a16:creationId xmlns:a16="http://schemas.microsoft.com/office/drawing/2014/main" id="{7E06C4AE-B424-AD4A-827D-BEE52A9D1F52}"/>
              </a:ext>
            </a:extLst>
          </p:cNvPr>
          <p:cNvSpPr>
            <a:spLocks noGrp="1"/>
          </p:cNvSpPr>
          <p:nvPr>
            <p:ph idx="17" hasCustomPrompt="1"/>
          </p:nvPr>
        </p:nvSpPr>
        <p:spPr>
          <a:xfrm>
            <a:off x="1208430" y="3427255"/>
            <a:ext cx="3447332" cy="2749708"/>
          </a:xfrm>
        </p:spPr>
        <p:txBody>
          <a:bodyPr>
            <a:noAutofit/>
          </a:bodyPr>
          <a:lstStyle>
            <a:lvl1pPr marL="0" indent="0">
              <a:buNone/>
              <a:defRPr b="0"/>
            </a:lvl1pPr>
            <a:lvl2pPr marL="457200" indent="0">
              <a:buNone/>
              <a:defRPr b="0"/>
            </a:lvl2pPr>
            <a:lvl3pPr marL="914400" indent="0">
              <a:buNone/>
              <a:defRPr b="0"/>
            </a:lvl3pPr>
            <a:lvl4pPr marL="1371600" indent="0">
              <a:buNone/>
              <a:defRPr b="0"/>
            </a:lvl4pPr>
            <a:lvl5pPr marL="1828800" indent="0">
              <a:buNone/>
              <a:defRPr b="0"/>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4310802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Subtitle + Bulle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0" y="275262"/>
            <a:ext cx="1952489"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0" name="Text Placeholder 6">
            <a:extLst>
              <a:ext uri="{FF2B5EF4-FFF2-40B4-BE49-F238E27FC236}">
                <a16:creationId xmlns:a16="http://schemas.microsoft.com/office/drawing/2014/main" id="{86CC5F5F-2C86-EB4B-A868-E5D041D1522D}"/>
              </a:ext>
            </a:extLst>
          </p:cNvPr>
          <p:cNvSpPr>
            <a:spLocks noGrp="1"/>
          </p:cNvSpPr>
          <p:nvPr>
            <p:ph type="body" sz="quarter" idx="17" hasCustomPrompt="1"/>
          </p:nvPr>
        </p:nvSpPr>
        <p:spPr>
          <a:xfrm>
            <a:off x="1208430" y="2718707"/>
            <a:ext cx="3922370" cy="3478893"/>
          </a:xfrm>
        </p:spPr>
        <p:txBody>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1"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12"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Tree>
    <p:extLst>
      <p:ext uri="{BB962C8B-B14F-4D97-AF65-F5344CB8AC3E}">
        <p14:creationId xmlns:p14="http://schemas.microsoft.com/office/powerpoint/2010/main" val="29320309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I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500"/>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4486828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30C481-AFCB-5D4B-A9B6-1F3FF3F3BECE}"/>
              </a:ext>
            </a:extLst>
          </p:cNvPr>
          <p:cNvSpPr/>
          <p:nvPr/>
        </p:nvSpPr>
        <p:spPr>
          <a:xfrm>
            <a:off x="8048490" y="521472"/>
            <a:ext cx="4143510" cy="6336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4" name="Content Placeholder 2">
            <a:extLst>
              <a:ext uri="{FF2B5EF4-FFF2-40B4-BE49-F238E27FC236}">
                <a16:creationId xmlns:a16="http://schemas.microsoft.com/office/drawing/2014/main" id="{6D2E8976-D4A0-FD4F-8AD9-EC9EA6579C4E}"/>
              </a:ext>
            </a:extLst>
          </p:cNvPr>
          <p:cNvSpPr>
            <a:spLocks noGrp="1"/>
          </p:cNvSpPr>
          <p:nvPr>
            <p:ph idx="17" hasCustomPrompt="1"/>
          </p:nvPr>
        </p:nvSpPr>
        <p:spPr>
          <a:xfrm>
            <a:off x="8931349" y="1509838"/>
            <a:ext cx="2974174" cy="4667126"/>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9" name="Text Placeholder 8">
            <a:extLst>
              <a:ext uri="{FF2B5EF4-FFF2-40B4-BE49-F238E27FC236}">
                <a16:creationId xmlns:a16="http://schemas.microsoft.com/office/drawing/2014/main" id="{11887E16-0E03-6F45-95A7-7D84225939ED}"/>
              </a:ext>
            </a:extLst>
          </p:cNvPr>
          <p:cNvSpPr>
            <a:spLocks noGrp="1"/>
          </p:cNvSpPr>
          <p:nvPr>
            <p:ph type="body" sz="quarter" idx="18" hasCustomPrompt="1"/>
          </p:nvPr>
        </p:nvSpPr>
        <p:spPr>
          <a:xfrm>
            <a:off x="8334968" y="770271"/>
            <a:ext cx="3570555" cy="555255"/>
          </a:xfrm>
        </p:spPr>
        <p:txBody>
          <a:bodyPr/>
          <a:lstStyle>
            <a:lvl1pPr marL="0" indent="0">
              <a:buNone/>
              <a:defRPr sz="1400" cap="all" baseline="0">
                <a:solidFill>
                  <a:schemeClr val="accent1"/>
                </a:solidFill>
                <a:latin typeface="Impact" panose="020B0806030902050204" pitchFamily="34" charset="0"/>
              </a:defRPr>
            </a:lvl1pPr>
            <a:lvl2pPr marL="457200" indent="0">
              <a:buNone/>
              <a:defRPr/>
            </a:lvl2pPr>
          </a:lstStyle>
          <a:p>
            <a:pPr lvl="0"/>
            <a:r>
              <a:rPr lang="en-US" dirty="0"/>
              <a:t>Subtitle</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2"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3"/>
            <a:ext cx="1787318" cy="138498"/>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7474697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1893094"/>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10" name="Content Placeholder 2">
            <a:extLst>
              <a:ext uri="{FF2B5EF4-FFF2-40B4-BE49-F238E27FC236}">
                <a16:creationId xmlns:a16="http://schemas.microsoft.com/office/drawing/2014/main" id="{A3A1B3EA-C717-8249-85C1-B2D57304B4BB}"/>
              </a:ext>
            </a:extLst>
          </p:cNvPr>
          <p:cNvSpPr>
            <a:spLocks noGrp="1"/>
          </p:cNvSpPr>
          <p:nvPr>
            <p:ph idx="16" hasCustomPrompt="1"/>
          </p:nvPr>
        </p:nvSpPr>
        <p:spPr>
          <a:xfrm>
            <a:off x="7070895" y="1897179"/>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Tree>
    <p:extLst>
      <p:ext uri="{BB962C8B-B14F-4D97-AF65-F5344CB8AC3E}">
        <p14:creationId xmlns:p14="http://schemas.microsoft.com/office/powerpoint/2010/main" val="22644375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ubtitle + Text +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208430" y="2931665"/>
            <a:ext cx="3922370" cy="32659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6">
            <a:extLst>
              <a:ext uri="{FF2B5EF4-FFF2-40B4-BE49-F238E27FC236}">
                <a16:creationId xmlns:a16="http://schemas.microsoft.com/office/drawing/2014/main" id="{73FE1E9B-73A4-CB41-89C6-7AB10074893D}"/>
              </a:ext>
            </a:extLst>
          </p:cNvPr>
          <p:cNvSpPr>
            <a:spLocks noGrp="1"/>
          </p:cNvSpPr>
          <p:nvPr>
            <p:ph type="pic" sz="quarter" idx="18" hasCustomPrompt="1"/>
          </p:nvPr>
        </p:nvSpPr>
        <p:spPr>
          <a:xfrm>
            <a:off x="6096000" y="2931665"/>
            <a:ext cx="4890760" cy="3175969"/>
          </a:xfrm>
        </p:spPr>
        <p:txBody>
          <a:bodyPr>
            <a:noAutofit/>
          </a:bodyPr>
          <a:lstStyle>
            <a:lvl1pPr marL="0" indent="0">
              <a:buNone/>
              <a:defRPr sz="1050">
                <a:solidFill>
                  <a:schemeClr val="accent4"/>
                </a:solidFill>
              </a:defRPr>
            </a:lvl1pPr>
          </a:lstStyle>
          <a:p>
            <a:r>
              <a:rPr lang="en-US"/>
              <a:t>Copy and paste image or click icon to insert from folder</a:t>
            </a:r>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5364584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name="Title Page over One Line">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243745428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ubtitle + Text + Image II">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193799" y="1542375"/>
            <a:ext cx="5901267" cy="4655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6866055" cy="415592"/>
          </a:xfrm>
        </p:spPr>
        <p:txBody>
          <a:bodyPr>
            <a:noAutofit/>
          </a:bodyPr>
          <a:lstStyle>
            <a:lvl1pPr>
              <a:defRPr/>
            </a:lvl1pPr>
          </a:lstStyle>
          <a:p>
            <a:r>
              <a:rPr lang="en-US" dirty="0"/>
              <a:t>Title 32pt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1" name="Picture Placeholder 16">
            <a:extLst>
              <a:ext uri="{FF2B5EF4-FFF2-40B4-BE49-F238E27FC236}">
                <a16:creationId xmlns:a16="http://schemas.microsoft.com/office/drawing/2014/main" id="{D7FB671B-D034-3742-AD9E-60BDFB0E6CE1}"/>
              </a:ext>
            </a:extLst>
          </p:cNvPr>
          <p:cNvSpPr>
            <a:spLocks noGrp="1"/>
          </p:cNvSpPr>
          <p:nvPr>
            <p:ph type="pic" sz="quarter" idx="18"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a:t>Copy and paste image or click icon to insert from folder</a:t>
            </a:r>
          </a:p>
        </p:txBody>
      </p:sp>
    </p:spTree>
    <p:extLst>
      <p:ext uri="{BB962C8B-B14F-4D97-AF65-F5344CB8AC3E}">
        <p14:creationId xmlns:p14="http://schemas.microsoft.com/office/powerpoint/2010/main" val="21662716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Subtitle +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0" name="Text Placeholder 9">
            <a:extLst>
              <a:ext uri="{FF2B5EF4-FFF2-40B4-BE49-F238E27FC236}">
                <a16:creationId xmlns:a16="http://schemas.microsoft.com/office/drawing/2014/main" id="{92601B0D-15A4-FD42-8A92-8CD6C773AD5B}"/>
              </a:ext>
            </a:extLst>
          </p:cNvPr>
          <p:cNvSpPr>
            <a:spLocks noGrp="1"/>
          </p:cNvSpPr>
          <p:nvPr>
            <p:ph type="body" sz="quarter" idx="17" hasCustomPrompt="1"/>
          </p:nvPr>
        </p:nvSpPr>
        <p:spPr>
          <a:xfrm>
            <a:off x="3171825" y="1798638"/>
            <a:ext cx="2829720"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6" name="Text Placeholder 9">
            <a:extLst>
              <a:ext uri="{FF2B5EF4-FFF2-40B4-BE49-F238E27FC236}">
                <a16:creationId xmlns:a16="http://schemas.microsoft.com/office/drawing/2014/main" id="{88CCDF09-7916-BB45-9D01-0C851BC765F0}"/>
              </a:ext>
            </a:extLst>
          </p:cNvPr>
          <p:cNvSpPr>
            <a:spLocks noGrp="1"/>
          </p:cNvSpPr>
          <p:nvPr>
            <p:ph type="body" sz="quarter" idx="18" hasCustomPrompt="1"/>
          </p:nvPr>
        </p:nvSpPr>
        <p:spPr>
          <a:xfrm>
            <a:off x="6092825" y="1798638"/>
            <a:ext cx="2821782"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8" name="Text Placeholder 9">
            <a:extLst>
              <a:ext uri="{FF2B5EF4-FFF2-40B4-BE49-F238E27FC236}">
                <a16:creationId xmlns:a16="http://schemas.microsoft.com/office/drawing/2014/main" id="{45728B01-2251-5045-AD72-1FB141D0F8F6}"/>
              </a:ext>
            </a:extLst>
          </p:cNvPr>
          <p:cNvSpPr>
            <a:spLocks noGrp="1"/>
          </p:cNvSpPr>
          <p:nvPr>
            <p:ph type="body" sz="quarter" idx="19" hasCustomPrompt="1"/>
          </p:nvPr>
        </p:nvSpPr>
        <p:spPr>
          <a:xfrm>
            <a:off x="9027907" y="1798638"/>
            <a:ext cx="2847045"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9" name="Picture Placeholder 16">
            <a:extLst>
              <a:ext uri="{FF2B5EF4-FFF2-40B4-BE49-F238E27FC236}">
                <a16:creationId xmlns:a16="http://schemas.microsoft.com/office/drawing/2014/main" id="{A090DD44-D7B9-6845-B356-B39212F8030C}"/>
              </a:ext>
            </a:extLst>
          </p:cNvPr>
          <p:cNvSpPr>
            <a:spLocks noGrp="1"/>
          </p:cNvSpPr>
          <p:nvPr>
            <p:ph type="pic" sz="quarter" idx="20" hasCustomPrompt="1"/>
          </p:nvPr>
        </p:nvSpPr>
        <p:spPr>
          <a:xfrm>
            <a:off x="3171825" y="2114550"/>
            <a:ext cx="2829720" cy="1400175"/>
          </a:xfrm>
        </p:spPr>
        <p:txBody>
          <a:bodyPr>
            <a:normAutofit/>
          </a:bodyPr>
          <a:lstStyle>
            <a:lvl1pPr marL="0" indent="0">
              <a:buNone/>
              <a:defRPr sz="1050">
                <a:solidFill>
                  <a:schemeClr val="accent4"/>
                </a:solidFill>
              </a:defRPr>
            </a:lvl1pPr>
          </a:lstStyle>
          <a:p>
            <a:r>
              <a:rPr lang="en-US"/>
              <a:t>Copy and paste image or click icon to insert from folder</a:t>
            </a:r>
          </a:p>
        </p:txBody>
      </p:sp>
      <p:sp>
        <p:nvSpPr>
          <p:cNvPr id="20" name="Picture Placeholder 16">
            <a:extLst>
              <a:ext uri="{FF2B5EF4-FFF2-40B4-BE49-F238E27FC236}">
                <a16:creationId xmlns:a16="http://schemas.microsoft.com/office/drawing/2014/main" id="{14327810-0C6F-0A4C-82B8-3348F4209F43}"/>
              </a:ext>
            </a:extLst>
          </p:cNvPr>
          <p:cNvSpPr>
            <a:spLocks noGrp="1"/>
          </p:cNvSpPr>
          <p:nvPr>
            <p:ph type="pic" sz="quarter" idx="21" hasCustomPrompt="1"/>
          </p:nvPr>
        </p:nvSpPr>
        <p:spPr>
          <a:xfrm>
            <a:off x="6096000" y="2114549"/>
            <a:ext cx="2821782" cy="1400175"/>
          </a:xfrm>
        </p:spPr>
        <p:txBody>
          <a:bodyPr>
            <a:normAutofit/>
          </a:bodyPr>
          <a:lstStyle>
            <a:lvl1pPr marL="0" indent="0">
              <a:buNone/>
              <a:defRPr sz="1050">
                <a:solidFill>
                  <a:schemeClr val="accent4"/>
                </a:solidFill>
              </a:defRPr>
            </a:lvl1pPr>
          </a:lstStyle>
          <a:p>
            <a:r>
              <a:rPr lang="en-US"/>
              <a:t>Copy and paste image or click icon to insert from folder</a:t>
            </a:r>
          </a:p>
        </p:txBody>
      </p:sp>
      <p:sp>
        <p:nvSpPr>
          <p:cNvPr id="21" name="Picture Placeholder 16">
            <a:extLst>
              <a:ext uri="{FF2B5EF4-FFF2-40B4-BE49-F238E27FC236}">
                <a16:creationId xmlns:a16="http://schemas.microsoft.com/office/drawing/2014/main" id="{DB20874E-842A-ED4D-B1CC-A3894AC6AEB6}"/>
              </a:ext>
            </a:extLst>
          </p:cNvPr>
          <p:cNvSpPr>
            <a:spLocks noGrp="1"/>
          </p:cNvSpPr>
          <p:nvPr>
            <p:ph type="pic" sz="quarter" idx="22" hasCustomPrompt="1"/>
          </p:nvPr>
        </p:nvSpPr>
        <p:spPr>
          <a:xfrm>
            <a:off x="9027908" y="2111468"/>
            <a:ext cx="2821782" cy="1400175"/>
          </a:xfrm>
        </p:spPr>
        <p:txBody>
          <a:bodyPr>
            <a:normAutofit/>
          </a:bodyPr>
          <a:lstStyle>
            <a:lvl1pPr marL="0" indent="0">
              <a:buNone/>
              <a:defRPr sz="1050">
                <a:solidFill>
                  <a:schemeClr val="accent4"/>
                </a:solidFill>
              </a:defRPr>
            </a:lvl1pPr>
          </a:lstStyle>
          <a:p>
            <a:r>
              <a:rPr lang="en-US"/>
              <a:t>Copy and paste image or click icon to insert from folder</a:t>
            </a:r>
          </a:p>
        </p:txBody>
      </p:sp>
      <p:sp>
        <p:nvSpPr>
          <p:cNvPr id="22"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4"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Tree>
    <p:extLst>
      <p:ext uri="{BB962C8B-B14F-4D97-AF65-F5344CB8AC3E}">
        <p14:creationId xmlns:p14="http://schemas.microsoft.com/office/powerpoint/2010/main" val="6126676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24PT</a:t>
            </a:r>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1130"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6873" y="2779985"/>
              <a:ext cx="433277" cy="433277"/>
            </a:xfrm>
            <a:prstGeom prst="rect">
              <a:avLst/>
            </a:prstGeom>
            <a:noFill/>
          </p:spPr>
        </p:pic>
      </p:grpSp>
      <p:sp>
        <p:nvSpPr>
          <p:cNvPr id="6" name="Text Placeholder 5"/>
          <p:cNvSpPr>
            <a:spLocks noGrp="1"/>
          </p:cNvSpPr>
          <p:nvPr>
            <p:ph type="body" sz="quarter" idx="16" hasCustomPrompt="1"/>
          </p:nvPr>
        </p:nvSpPr>
        <p:spPr>
          <a:xfrm>
            <a:off x="475797" y="1087930"/>
            <a:ext cx="3453618"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dirty="0"/>
              <a:t>Statement 24PT</a:t>
            </a:r>
          </a:p>
        </p:txBody>
      </p:sp>
      <p:sp>
        <p:nvSpPr>
          <p:cNvPr id="19" name="Text Placeholder 5"/>
          <p:cNvSpPr>
            <a:spLocks noGrp="1"/>
          </p:cNvSpPr>
          <p:nvPr>
            <p:ph type="body" sz="quarter" idx="17" hasCustomPrompt="1"/>
          </p:nvPr>
        </p:nvSpPr>
        <p:spPr>
          <a:xfrm>
            <a:off x="4352845" y="1087930"/>
            <a:ext cx="5654480"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a:t>Statement 24PT</a:t>
            </a:r>
          </a:p>
        </p:txBody>
      </p:sp>
    </p:spTree>
    <p:extLst>
      <p:ext uri="{BB962C8B-B14F-4D97-AF65-F5344CB8AC3E}">
        <p14:creationId xmlns:p14="http://schemas.microsoft.com/office/powerpoint/2010/main" val="20921445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marR="0" indent="0" algn="l" defTabSz="914400" rtl="0" eaLnBrk="1" fontAlgn="auto" latinLnBrk="0" hangingPunct="1">
              <a:lnSpc>
                <a:spcPct val="100000"/>
              </a:lnSpc>
              <a:spcBef>
                <a:spcPts val="1000"/>
              </a:spcBef>
              <a:spcAft>
                <a:spcPts val="0"/>
              </a:spcAft>
              <a:buClr>
                <a:schemeClr val="accent1"/>
              </a:buClr>
              <a:buSzTx/>
              <a:buFont typeface="AppleSymbols" panose="02000000000000000000" pitchFamily="2" charset="-79"/>
              <a:buNone/>
              <a:tabLst/>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a:p>
            <a:endParaRPr lang="en-US" dirty="0"/>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6873" y="2779985"/>
              <a:ext cx="433277" cy="433277"/>
            </a:xfrm>
            <a:prstGeom prst="rect">
              <a:avLst/>
            </a:prstGeom>
            <a:noFill/>
          </p:spPr>
        </p:pic>
      </p:grpSp>
    </p:spTree>
    <p:extLst>
      <p:ext uri="{BB962C8B-B14F-4D97-AF65-F5344CB8AC3E}">
        <p14:creationId xmlns:p14="http://schemas.microsoft.com/office/powerpoint/2010/main" val="9241408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2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180975" indent="-180975">
              <a:tabLst/>
              <a:defRPr lang="en-US" sz="4800" baseline="0" dirty="0">
                <a:solidFill>
                  <a:schemeClr val="bg1"/>
                </a:solidFill>
              </a:defRPr>
            </a:lvl1pPr>
          </a:lstStyle>
          <a:p>
            <a:pPr lvl="0"/>
            <a:r>
              <a:rPr lang="en-US" dirty="0"/>
              <a:t>“quote with maximum of two – three lines at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6947681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none" baseline="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30" y="1987098"/>
            <a:ext cx="6512596" cy="2815200"/>
          </a:xfrm>
        </p:spPr>
        <p:txBody>
          <a:bodyPr vert="horz" lIns="0" tIns="0" rIns="0" bIns="0" rtlCol="0" anchor="t">
            <a:noAutofit/>
          </a:bodyPr>
          <a:lstStyle>
            <a:lvl1pPr marL="180975" indent="-180975">
              <a:tabLst/>
              <a:defRPr lang="en-US" sz="2400" b="1" cap="none" baseline="0" dirty="0">
                <a:solidFill>
                  <a:schemeClr val="bg1"/>
                </a:solidFill>
                <a:latin typeface="+mn-lt"/>
              </a:defRPr>
            </a:lvl1pPr>
          </a:lstStyle>
          <a:p>
            <a:pPr lvl="0"/>
            <a:r>
              <a:rPr lang="en-US" dirty="0"/>
              <a:t>“Quote with more than two – three lines </a:t>
            </a:r>
            <a:br>
              <a:rPr lang="en-US" dirty="0"/>
            </a:br>
            <a:r>
              <a:rPr lang="en-US" dirty="0"/>
              <a:t>at 24pt”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248639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tement">
    <p:bg>
      <p:bgPr>
        <a:solidFill>
          <a:srgbClr val="191919"/>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2BA14BF5-A789-E046-96B3-ADB0EE5267A3}"/>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FB3F15C-E4AB-4C4A-803E-A541DF0A09DF}"/>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56B9D0-D88A-304C-AC56-201DBD32F1E3}"/>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8D5326B-A5EF-AA41-B3F2-ADFFE1D64AE1}"/>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CBFBA66-D376-4744-82BB-82247CFDDD6A}"/>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218CE4-A9EA-2A41-B613-8DD25043BA8A}"/>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7A08B2-FBBC-254B-8093-2118BFF2A91E}"/>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80E2E8-7A75-5848-811D-A97747CEB056}"/>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877B85-2D61-4A46-A876-ECC7419349DC}"/>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C8063D2-A6D3-9D46-A91F-806A0D9C781C}"/>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DA0CDDC-2A23-D64B-8276-2B9B3D9D992A}"/>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CE40D7-0022-C445-A70D-34BCF56A5599}"/>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0E352F2-E069-6D4E-982F-557EE3288D1E}"/>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6350" indent="-6350">
              <a:tabLst/>
              <a:defRPr lang="en-US" sz="4800" dirty="0">
                <a:solidFill>
                  <a:schemeClr val="bg1"/>
                </a:solidFill>
              </a:defRPr>
            </a:lvl1pPr>
          </a:lstStyle>
          <a:p>
            <a:pPr lvl="0"/>
            <a:r>
              <a:rPr lang="en-US" dirty="0"/>
              <a:t>Statement with maximum 2 – 3 lines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5435203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tement II">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90861081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Number Statement">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4388523" cy="1147344"/>
          </a:xfrm>
        </p:spPr>
        <p:txBody>
          <a:bodyPr anchor="t">
            <a:noAutofit/>
          </a:bodyPr>
          <a:lstStyle>
            <a:lvl1pPr marL="0" indent="0" algn="l">
              <a:buNone/>
              <a:defRPr sz="2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232187" y="888967"/>
            <a:ext cx="3788381" cy="1884753"/>
          </a:xfrm>
        </p:spPr>
        <p:txBody>
          <a:bodyPr vert="horz" lIns="0" tIns="0" rIns="0" bIns="0" rtlCol="0" anchor="t">
            <a:noAutofit/>
          </a:bodyPr>
          <a:lstStyle>
            <a:lvl1pPr marL="6350" indent="-6350">
              <a:tabLst/>
              <a:defRPr lang="en-GB" sz="16600" b="0" i="0" smtClean="0">
                <a:solidFill>
                  <a:schemeClr val="bg1"/>
                </a:solidFill>
                <a:effectLst/>
              </a:defRPr>
            </a:lvl1pPr>
          </a:lstStyle>
          <a:p>
            <a:pPr lvl="0"/>
            <a:r>
              <a:rPr lang="en-US" dirty="0"/>
              <a:t>#0 </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7034047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0" y="0"/>
            <a:ext cx="12191572" cy="6858000"/>
            <a:chOff x="0" y="0"/>
            <a:chExt cx="12191572" cy="6858000"/>
          </a:xfrm>
        </p:grpSpPr>
        <p:cxnSp>
          <p:nvCxnSpPr>
            <p:cNvPr id="27" name="Straight Connector 26">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4B44BD34-CD98-8E4C-83C3-3E029F2DF2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68026" y="2223122"/>
            <a:ext cx="2590800" cy="785973"/>
          </a:xfrm>
          <a:prstGeom prst="rect">
            <a:avLst/>
          </a:prstGeom>
        </p:spPr>
      </p:pic>
      <p:sp>
        <p:nvSpPr>
          <p:cNvPr id="36"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Thank you</a:t>
            </a:r>
          </a:p>
        </p:txBody>
      </p:sp>
      <p:sp>
        <p:nvSpPr>
          <p:cNvPr id="37"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716156" y="2616108"/>
            <a:ext cx="5649717" cy="1147344"/>
          </a:xfrm>
        </p:spPr>
        <p:txBody>
          <a:bodyPr anchor="t">
            <a:noAutofit/>
          </a:bodyPr>
          <a:lstStyle>
            <a:lvl1pPr marL="0" indent="0" algn="l">
              <a:buNone/>
              <a:defRPr sz="2400" b="0"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details</a:t>
            </a:r>
          </a:p>
        </p:txBody>
      </p:sp>
    </p:spTree>
    <p:extLst>
      <p:ext uri="{BB962C8B-B14F-4D97-AF65-F5344CB8AC3E}">
        <p14:creationId xmlns:p14="http://schemas.microsoft.com/office/powerpoint/2010/main" val="2678768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Page with map">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121754667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RADELENS">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540" y="961749"/>
            <a:ext cx="8225936" cy="2516560"/>
          </a:xfrm>
          <a:prstGeom prst="rect">
            <a:avLst/>
          </a:prstGeom>
        </p:spPr>
      </p:pic>
      <p:grpSp>
        <p:nvGrpSpPr>
          <p:cNvPr id="37" name="Group 36"/>
          <p:cNvGrpSpPr/>
          <p:nvPr/>
        </p:nvGrpSpPr>
        <p:grpSpPr>
          <a:xfrm>
            <a:off x="0" y="0"/>
            <a:ext cx="12191572" cy="6858000"/>
            <a:chOff x="0" y="0"/>
            <a:chExt cx="12191572" cy="6858000"/>
          </a:xfrm>
        </p:grpSpPr>
        <p:cxnSp>
          <p:nvCxnSpPr>
            <p:cNvPr id="38" name="Straight Connector 37">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68070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7387-DC24-0D46-88FB-9467A1462D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D53C7372-457D-AF4E-9E04-557D4C242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C01C4E39-88F5-2F42-9857-8435B858075A}"/>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BFC314D1-E905-834A-9568-9524F646B5D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C5E04B4-37E9-6A46-B65F-B75EC51821F7}"/>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27691675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B066-26F2-1643-B268-26D53E80D4B7}"/>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AFDD1C3E-A084-6148-A380-944073BC68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0F98F4FD-5453-2E45-A1E1-177E64F1F87C}"/>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5D7D0F5C-1A55-A645-A1C9-E74B32188316}"/>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033DAF5-CB20-B04C-80C2-247505CCA3FC}"/>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9492212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Page over Two Lines">
    <p:bg>
      <p:bgPr>
        <a:solidFill>
          <a:srgbClr val="191919"/>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2"/>
            <a:ext cx="8951844" cy="1590261"/>
          </a:xfrm>
        </p:spPr>
        <p:txBody>
          <a:bodyPr anchor="t">
            <a:noAutofit/>
          </a:bodyPr>
          <a:lstStyle>
            <a:lvl1pPr algn="l">
              <a:defRPr sz="6600">
                <a:solidFill>
                  <a:schemeClr val="bg1"/>
                </a:solidFill>
              </a:defRPr>
            </a:lvl1pPr>
          </a:lstStyle>
          <a:p>
            <a:r>
              <a:rPr lang="en-US" dirty="0"/>
              <a:t>PRESENTATION TITLE 66PT</a:t>
            </a:r>
            <a:br>
              <a:rPr lang="en-US" dirty="0"/>
            </a:br>
            <a:r>
              <a:rPr lang="en-US" dirty="0"/>
              <a:t>over two lines</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8"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32285017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Title Page over One Line">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465005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Title Page with map">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9834159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ivider Black + Subtitle">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978463"/>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219199" y="1794548"/>
            <a:ext cx="8798896" cy="612603"/>
          </a:xfrm>
        </p:spPr>
        <p:txBody>
          <a:bodyPr anchor="t">
            <a:noAutofit/>
          </a:bodyPr>
          <a:lstStyle>
            <a:lvl1pPr marL="0" indent="0" algn="l">
              <a:buNone/>
              <a:defRPr sz="4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10"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6417084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ivider Black">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40276412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Slid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8518366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White + Subtitle">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3987423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Black + Subtitle">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978463"/>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219199" y="1794548"/>
            <a:ext cx="8798896" cy="612603"/>
          </a:xfrm>
        </p:spPr>
        <p:txBody>
          <a:bodyPr anchor="t">
            <a:noAutofit/>
          </a:bodyPr>
          <a:lstStyle>
            <a:lvl1pPr marL="0" indent="0" algn="l">
              <a:buNone/>
              <a:defRPr sz="4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10"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89061933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Slide + Image Bottom">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0" y="2852738"/>
            <a:ext cx="12192000" cy="4005262"/>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6109092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Slide + Image Right">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199" y="978463"/>
            <a:ext cx="6510339"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24F9CA85-FA02-6B43-8C20-FA5FFDDC458D}"/>
              </a:ext>
            </a:extLst>
          </p:cNvPr>
          <p:cNvSpPr>
            <a:spLocks noGrp="1"/>
          </p:cNvSpPr>
          <p:nvPr>
            <p:ph type="subTitle" idx="1" hasCustomPrompt="1"/>
          </p:nvPr>
        </p:nvSpPr>
        <p:spPr>
          <a:xfrm>
            <a:off x="1219199" y="1794548"/>
            <a:ext cx="6510339"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81891048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Slide + Image Right II">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200" y="978463"/>
            <a:ext cx="5851072" cy="4328323"/>
          </a:xfrm>
        </p:spPr>
        <p:txBody>
          <a:bodyPr vert="horz" lIns="0" tIns="0" rIns="0" bIns="0" rtlCol="0" anchor="ctr">
            <a:noAutofit/>
          </a:bodyPr>
          <a:lstStyle>
            <a:lvl1pPr>
              <a:defRPr lang="en-US" sz="4000" b="1" cap="none" dirty="0">
                <a:solidFill>
                  <a:schemeClr val="tx1"/>
                </a:solidFill>
                <a:latin typeface="+mn-lt"/>
              </a:defRPr>
            </a:lvl1pPr>
          </a:lstStyle>
          <a:p>
            <a:pPr lvl="0"/>
            <a:r>
              <a:rPr lang="en-US" dirty="0"/>
              <a:t>Divider </a:t>
            </a:r>
            <a:r>
              <a:rPr lang="en-US"/>
              <a:t>title 40pt</a:t>
            </a:r>
            <a:endParaRPr lang="en-US" dirty="0"/>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6384898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0A8D88-EFE5-BD4D-B021-87137DE9A6B1}"/>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3" name="Footer Placeholder 2">
            <a:extLst>
              <a:ext uri="{FF2B5EF4-FFF2-40B4-BE49-F238E27FC236}">
                <a16:creationId xmlns:a16="http://schemas.microsoft.com/office/drawing/2014/main" id="{76BE9668-A7C4-444E-95AA-A4903B5BD2F1}"/>
              </a:ext>
            </a:extLst>
          </p:cNvPr>
          <p:cNvSpPr>
            <a:spLocks noGrp="1"/>
          </p:cNvSpPr>
          <p:nvPr>
            <p:ph type="ftr" sz="quarter" idx="11"/>
          </p:nvPr>
        </p:nvSpPr>
        <p:spPr/>
        <p:txBody>
          <a:bodyPr>
            <a:noAutofit/>
          </a:bodyPr>
          <a:lstStyle/>
          <a:p>
            <a:endParaRPr lang="da-DK"/>
          </a:p>
        </p:txBody>
      </p:sp>
      <p:sp>
        <p:nvSpPr>
          <p:cNvPr id="4" name="Slide Number Placeholder 3">
            <a:extLst>
              <a:ext uri="{FF2B5EF4-FFF2-40B4-BE49-F238E27FC236}">
                <a16:creationId xmlns:a16="http://schemas.microsoft.com/office/drawing/2014/main" id="{24FA450B-686C-BC41-9B2B-4BC6956103B6}"/>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5"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6"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130055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7DC7A1-8F59-2849-9815-AD68B60E8E49}"/>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3DC59290-44ED-AA44-AD8A-44717CC5E388}"/>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F2A6C491-3071-FF48-A1AC-39B945B6BBAA}"/>
              </a:ext>
            </a:extLst>
          </p:cNvPr>
          <p:cNvSpPr>
            <a:spLocks noGrp="1"/>
          </p:cNvSpPr>
          <p:nvPr>
            <p:ph type="sldNum" sz="quarter" idx="12"/>
          </p:nvPr>
        </p:nvSpPr>
        <p:spPr/>
        <p:txBody>
          <a:bodyPr/>
          <a:lstStyle/>
          <a:p>
            <a:fld id="{3704A678-6755-7641-84FE-E34ADD9A8EDB}" type="slidenum">
              <a:rPr lang="da-DK" smtClean="0"/>
              <a:t>‹#›</a:t>
            </a:fld>
            <a:endParaRPr lang="da-DK"/>
          </a:p>
        </p:txBody>
      </p:sp>
      <p:sp>
        <p:nvSpPr>
          <p:cNvPr id="6" name="Title 5">
            <a:extLst>
              <a:ext uri="{FF2B5EF4-FFF2-40B4-BE49-F238E27FC236}">
                <a16:creationId xmlns:a16="http://schemas.microsoft.com/office/drawing/2014/main" id="{96444B9C-F014-834D-B51C-2DE9C1EEB340}"/>
              </a:ext>
            </a:extLst>
          </p:cNvPr>
          <p:cNvSpPr>
            <a:spLocks noGrp="1"/>
          </p:cNvSpPr>
          <p:nvPr>
            <p:ph type="title" hasCustomPrompt="1"/>
          </p:nvPr>
        </p:nvSpPr>
        <p:spPr/>
        <p:txBody>
          <a:bodyPr/>
          <a:lstStyle>
            <a:lvl1pPr>
              <a:defRPr/>
            </a:lvl1pPr>
          </a:lstStyle>
          <a:p>
            <a:r>
              <a:rPr lang="en-US" dirty="0"/>
              <a:t>Title 32pt</a:t>
            </a:r>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955855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ubtit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p:txBody>
          <a:bodyPr>
            <a:noAutofit/>
          </a:bodyPr>
          <a:lstStyle/>
          <a:p>
            <a:fld id="{3704A678-6755-7641-84FE-E34ADD9A8EDB}" type="slidenum">
              <a:rPr lang="da-DK" smtClean="0"/>
              <a:t>‹#›</a:t>
            </a:fld>
            <a:endParaRPr lang="da-DK"/>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979394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979401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665930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ub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1"/>
            <a:ext cx="3914499" cy="1028195"/>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7" name="Subtitle 2">
            <a:extLst>
              <a:ext uri="{FF2B5EF4-FFF2-40B4-BE49-F238E27FC236}">
                <a16:creationId xmlns:a16="http://schemas.microsoft.com/office/drawing/2014/main" id="{0ABFD0C7-DC3E-EA4C-9B3C-665720DF62B8}"/>
              </a:ext>
            </a:extLst>
          </p:cNvPr>
          <p:cNvSpPr>
            <a:spLocks noGrp="1"/>
          </p:cNvSpPr>
          <p:nvPr>
            <p:ph type="subTitle" idx="1" hasCustomPrompt="1"/>
          </p:nvPr>
        </p:nvSpPr>
        <p:spPr>
          <a:xfrm>
            <a:off x="228942" y="1727779"/>
            <a:ext cx="585380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Content Placeholder 2">
            <a:extLst>
              <a:ext uri="{FF2B5EF4-FFF2-40B4-BE49-F238E27FC236}">
                <a16:creationId xmlns:a16="http://schemas.microsoft.com/office/drawing/2014/main" id="{7E06C4AE-B424-AD4A-827D-BEE52A9D1F52}"/>
              </a:ext>
            </a:extLst>
          </p:cNvPr>
          <p:cNvSpPr>
            <a:spLocks noGrp="1"/>
          </p:cNvSpPr>
          <p:nvPr>
            <p:ph idx="17" hasCustomPrompt="1"/>
          </p:nvPr>
        </p:nvSpPr>
        <p:spPr>
          <a:xfrm>
            <a:off x="1208430" y="3427255"/>
            <a:ext cx="3447332" cy="2749708"/>
          </a:xfrm>
        </p:spPr>
        <p:txBody>
          <a:bodyPr>
            <a:noAutofit/>
          </a:bodyPr>
          <a:lstStyle>
            <a:lvl1pPr marL="0" indent="0">
              <a:buNone/>
              <a:defRPr b="0"/>
            </a:lvl1pPr>
            <a:lvl2pPr marL="457200" indent="0">
              <a:buNone/>
              <a:defRPr b="0"/>
            </a:lvl2pPr>
            <a:lvl3pPr marL="914400" indent="0">
              <a:buNone/>
              <a:defRPr b="0"/>
            </a:lvl3pPr>
            <a:lvl4pPr marL="1371600" indent="0">
              <a:buNone/>
              <a:defRPr b="0"/>
            </a:lvl4pPr>
            <a:lvl5pPr marL="1828800" indent="0">
              <a:buNone/>
              <a:defRPr b="0"/>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7011391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Subtitle + Bulle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0" y="275262"/>
            <a:ext cx="1952489"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0" name="Text Placeholder 6">
            <a:extLst>
              <a:ext uri="{FF2B5EF4-FFF2-40B4-BE49-F238E27FC236}">
                <a16:creationId xmlns:a16="http://schemas.microsoft.com/office/drawing/2014/main" id="{86CC5F5F-2C86-EB4B-A868-E5D041D1522D}"/>
              </a:ext>
            </a:extLst>
          </p:cNvPr>
          <p:cNvSpPr>
            <a:spLocks noGrp="1"/>
          </p:cNvSpPr>
          <p:nvPr>
            <p:ph type="body" sz="quarter" idx="17" hasCustomPrompt="1"/>
          </p:nvPr>
        </p:nvSpPr>
        <p:spPr>
          <a:xfrm>
            <a:off x="1208430" y="2718707"/>
            <a:ext cx="3922370" cy="3478893"/>
          </a:xfrm>
        </p:spPr>
        <p:txBody>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1"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12"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Tree>
    <p:extLst>
      <p:ext uri="{BB962C8B-B14F-4D97-AF65-F5344CB8AC3E}">
        <p14:creationId xmlns:p14="http://schemas.microsoft.com/office/powerpoint/2010/main" val="19200680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I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500"/>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9505223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30C481-AFCB-5D4B-A9B6-1F3FF3F3BECE}"/>
              </a:ext>
            </a:extLst>
          </p:cNvPr>
          <p:cNvSpPr/>
          <p:nvPr/>
        </p:nvSpPr>
        <p:spPr>
          <a:xfrm>
            <a:off x="8048490" y="521472"/>
            <a:ext cx="4143510" cy="6336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4" name="Content Placeholder 2">
            <a:extLst>
              <a:ext uri="{FF2B5EF4-FFF2-40B4-BE49-F238E27FC236}">
                <a16:creationId xmlns:a16="http://schemas.microsoft.com/office/drawing/2014/main" id="{6D2E8976-D4A0-FD4F-8AD9-EC9EA6579C4E}"/>
              </a:ext>
            </a:extLst>
          </p:cNvPr>
          <p:cNvSpPr>
            <a:spLocks noGrp="1"/>
          </p:cNvSpPr>
          <p:nvPr>
            <p:ph idx="17" hasCustomPrompt="1"/>
          </p:nvPr>
        </p:nvSpPr>
        <p:spPr>
          <a:xfrm>
            <a:off x="8931349" y="1509838"/>
            <a:ext cx="2974174" cy="4667126"/>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9" name="Text Placeholder 8">
            <a:extLst>
              <a:ext uri="{FF2B5EF4-FFF2-40B4-BE49-F238E27FC236}">
                <a16:creationId xmlns:a16="http://schemas.microsoft.com/office/drawing/2014/main" id="{11887E16-0E03-6F45-95A7-7D84225939ED}"/>
              </a:ext>
            </a:extLst>
          </p:cNvPr>
          <p:cNvSpPr>
            <a:spLocks noGrp="1"/>
          </p:cNvSpPr>
          <p:nvPr>
            <p:ph type="body" sz="quarter" idx="18" hasCustomPrompt="1"/>
          </p:nvPr>
        </p:nvSpPr>
        <p:spPr>
          <a:xfrm>
            <a:off x="8334968" y="770271"/>
            <a:ext cx="3570555" cy="555255"/>
          </a:xfrm>
        </p:spPr>
        <p:txBody>
          <a:bodyPr/>
          <a:lstStyle>
            <a:lvl1pPr marL="0" indent="0">
              <a:buNone/>
              <a:defRPr sz="1400" cap="all" baseline="0">
                <a:solidFill>
                  <a:schemeClr val="accent1"/>
                </a:solidFill>
                <a:latin typeface="Impact" panose="020B0806030902050204" pitchFamily="34" charset="0"/>
              </a:defRPr>
            </a:lvl1pPr>
            <a:lvl2pPr marL="457200" indent="0">
              <a:buNone/>
              <a:defRPr/>
            </a:lvl2pPr>
          </a:lstStyle>
          <a:p>
            <a:pPr lvl="0"/>
            <a:r>
              <a:rPr lang="en-US" dirty="0"/>
              <a:t>Subtitle</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2"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3"/>
            <a:ext cx="1787318" cy="138498"/>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36598486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Black">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1" name="Picture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5510018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1893094"/>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10" name="Content Placeholder 2">
            <a:extLst>
              <a:ext uri="{FF2B5EF4-FFF2-40B4-BE49-F238E27FC236}">
                <a16:creationId xmlns:a16="http://schemas.microsoft.com/office/drawing/2014/main" id="{A3A1B3EA-C717-8249-85C1-B2D57304B4BB}"/>
              </a:ext>
            </a:extLst>
          </p:cNvPr>
          <p:cNvSpPr>
            <a:spLocks noGrp="1"/>
          </p:cNvSpPr>
          <p:nvPr>
            <p:ph idx="16" hasCustomPrompt="1"/>
          </p:nvPr>
        </p:nvSpPr>
        <p:spPr>
          <a:xfrm>
            <a:off x="7070895" y="1897179"/>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Tree>
    <p:extLst>
      <p:ext uri="{BB962C8B-B14F-4D97-AF65-F5344CB8AC3E}">
        <p14:creationId xmlns:p14="http://schemas.microsoft.com/office/powerpoint/2010/main" val="10441932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ubtitle + Text +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208430" y="2931665"/>
            <a:ext cx="3922370" cy="32659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6">
            <a:extLst>
              <a:ext uri="{FF2B5EF4-FFF2-40B4-BE49-F238E27FC236}">
                <a16:creationId xmlns:a16="http://schemas.microsoft.com/office/drawing/2014/main" id="{73FE1E9B-73A4-CB41-89C6-7AB10074893D}"/>
              </a:ext>
            </a:extLst>
          </p:cNvPr>
          <p:cNvSpPr>
            <a:spLocks noGrp="1"/>
          </p:cNvSpPr>
          <p:nvPr>
            <p:ph type="pic" sz="quarter" idx="18" hasCustomPrompt="1"/>
          </p:nvPr>
        </p:nvSpPr>
        <p:spPr>
          <a:xfrm>
            <a:off x="6096000" y="2931665"/>
            <a:ext cx="4890760" cy="3175969"/>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1342474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Subtitle + Text + Image II">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193799" y="1542375"/>
            <a:ext cx="5901267" cy="4655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6866055" cy="415592"/>
          </a:xfrm>
        </p:spPr>
        <p:txBody>
          <a:bodyPr>
            <a:noAutofit/>
          </a:bodyPr>
          <a:lstStyle>
            <a:lvl1pPr>
              <a:defRPr/>
            </a:lvl1pPr>
          </a:lstStyle>
          <a:p>
            <a:r>
              <a:rPr lang="en-US" dirty="0"/>
              <a:t>Title 32pt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1" name="Picture Placeholder 16">
            <a:extLst>
              <a:ext uri="{FF2B5EF4-FFF2-40B4-BE49-F238E27FC236}">
                <a16:creationId xmlns:a16="http://schemas.microsoft.com/office/drawing/2014/main" id="{D7FB671B-D034-3742-AD9E-60BDFB0E6CE1}"/>
              </a:ext>
            </a:extLst>
          </p:cNvPr>
          <p:cNvSpPr>
            <a:spLocks noGrp="1"/>
          </p:cNvSpPr>
          <p:nvPr>
            <p:ph type="pic" sz="quarter" idx="18"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Tree>
    <p:extLst>
      <p:ext uri="{BB962C8B-B14F-4D97-AF65-F5344CB8AC3E}">
        <p14:creationId xmlns:p14="http://schemas.microsoft.com/office/powerpoint/2010/main" val="20771634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ubtitle +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0" name="Text Placeholder 9">
            <a:extLst>
              <a:ext uri="{FF2B5EF4-FFF2-40B4-BE49-F238E27FC236}">
                <a16:creationId xmlns:a16="http://schemas.microsoft.com/office/drawing/2014/main" id="{92601B0D-15A4-FD42-8A92-8CD6C773AD5B}"/>
              </a:ext>
            </a:extLst>
          </p:cNvPr>
          <p:cNvSpPr>
            <a:spLocks noGrp="1"/>
          </p:cNvSpPr>
          <p:nvPr>
            <p:ph type="body" sz="quarter" idx="17" hasCustomPrompt="1"/>
          </p:nvPr>
        </p:nvSpPr>
        <p:spPr>
          <a:xfrm>
            <a:off x="3171825" y="1798638"/>
            <a:ext cx="2829720"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6" name="Text Placeholder 9">
            <a:extLst>
              <a:ext uri="{FF2B5EF4-FFF2-40B4-BE49-F238E27FC236}">
                <a16:creationId xmlns:a16="http://schemas.microsoft.com/office/drawing/2014/main" id="{88CCDF09-7916-BB45-9D01-0C851BC765F0}"/>
              </a:ext>
            </a:extLst>
          </p:cNvPr>
          <p:cNvSpPr>
            <a:spLocks noGrp="1"/>
          </p:cNvSpPr>
          <p:nvPr>
            <p:ph type="body" sz="quarter" idx="18" hasCustomPrompt="1"/>
          </p:nvPr>
        </p:nvSpPr>
        <p:spPr>
          <a:xfrm>
            <a:off x="6092825" y="1798638"/>
            <a:ext cx="2821782"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8" name="Text Placeholder 9">
            <a:extLst>
              <a:ext uri="{FF2B5EF4-FFF2-40B4-BE49-F238E27FC236}">
                <a16:creationId xmlns:a16="http://schemas.microsoft.com/office/drawing/2014/main" id="{45728B01-2251-5045-AD72-1FB141D0F8F6}"/>
              </a:ext>
            </a:extLst>
          </p:cNvPr>
          <p:cNvSpPr>
            <a:spLocks noGrp="1"/>
          </p:cNvSpPr>
          <p:nvPr>
            <p:ph type="body" sz="quarter" idx="19" hasCustomPrompt="1"/>
          </p:nvPr>
        </p:nvSpPr>
        <p:spPr>
          <a:xfrm>
            <a:off x="9027907" y="1798638"/>
            <a:ext cx="2847045"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9" name="Picture Placeholder 16">
            <a:extLst>
              <a:ext uri="{FF2B5EF4-FFF2-40B4-BE49-F238E27FC236}">
                <a16:creationId xmlns:a16="http://schemas.microsoft.com/office/drawing/2014/main" id="{A090DD44-D7B9-6845-B356-B39212F8030C}"/>
              </a:ext>
            </a:extLst>
          </p:cNvPr>
          <p:cNvSpPr>
            <a:spLocks noGrp="1"/>
          </p:cNvSpPr>
          <p:nvPr>
            <p:ph type="pic" sz="quarter" idx="20" hasCustomPrompt="1"/>
          </p:nvPr>
        </p:nvSpPr>
        <p:spPr>
          <a:xfrm>
            <a:off x="3171825" y="2114550"/>
            <a:ext cx="2829720"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0" name="Picture Placeholder 16">
            <a:extLst>
              <a:ext uri="{FF2B5EF4-FFF2-40B4-BE49-F238E27FC236}">
                <a16:creationId xmlns:a16="http://schemas.microsoft.com/office/drawing/2014/main" id="{14327810-0C6F-0A4C-82B8-3348F4209F43}"/>
              </a:ext>
            </a:extLst>
          </p:cNvPr>
          <p:cNvSpPr>
            <a:spLocks noGrp="1"/>
          </p:cNvSpPr>
          <p:nvPr>
            <p:ph type="pic" sz="quarter" idx="21" hasCustomPrompt="1"/>
          </p:nvPr>
        </p:nvSpPr>
        <p:spPr>
          <a:xfrm>
            <a:off x="6096000" y="2114549"/>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1" name="Picture Placeholder 16">
            <a:extLst>
              <a:ext uri="{FF2B5EF4-FFF2-40B4-BE49-F238E27FC236}">
                <a16:creationId xmlns:a16="http://schemas.microsoft.com/office/drawing/2014/main" id="{DB20874E-842A-ED4D-B1CC-A3894AC6AEB6}"/>
              </a:ext>
            </a:extLst>
          </p:cNvPr>
          <p:cNvSpPr>
            <a:spLocks noGrp="1"/>
          </p:cNvSpPr>
          <p:nvPr>
            <p:ph type="pic" sz="quarter" idx="22" hasCustomPrompt="1"/>
          </p:nvPr>
        </p:nvSpPr>
        <p:spPr>
          <a:xfrm>
            <a:off x="9027908" y="2111468"/>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2"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4"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Tree>
    <p:extLst>
      <p:ext uri="{BB962C8B-B14F-4D97-AF65-F5344CB8AC3E}">
        <p14:creationId xmlns:p14="http://schemas.microsoft.com/office/powerpoint/2010/main" val="364602331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24PT</a:t>
            </a:r>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1130"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
        <p:nvSpPr>
          <p:cNvPr id="6" name="Text Placeholder 5"/>
          <p:cNvSpPr>
            <a:spLocks noGrp="1"/>
          </p:cNvSpPr>
          <p:nvPr>
            <p:ph type="body" sz="quarter" idx="16" hasCustomPrompt="1"/>
          </p:nvPr>
        </p:nvSpPr>
        <p:spPr>
          <a:xfrm>
            <a:off x="475797" y="1087930"/>
            <a:ext cx="3453618"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dirty="0"/>
              <a:t>Statement 24PT</a:t>
            </a:r>
          </a:p>
        </p:txBody>
      </p:sp>
      <p:sp>
        <p:nvSpPr>
          <p:cNvPr id="19" name="Text Placeholder 5"/>
          <p:cNvSpPr>
            <a:spLocks noGrp="1"/>
          </p:cNvSpPr>
          <p:nvPr>
            <p:ph type="body" sz="quarter" idx="17" hasCustomPrompt="1"/>
          </p:nvPr>
        </p:nvSpPr>
        <p:spPr>
          <a:xfrm>
            <a:off x="4352845" y="1087930"/>
            <a:ext cx="5654480"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a:t>Statement 24PT</a:t>
            </a:r>
          </a:p>
        </p:txBody>
      </p:sp>
    </p:spTree>
    <p:extLst>
      <p:ext uri="{BB962C8B-B14F-4D97-AF65-F5344CB8AC3E}">
        <p14:creationId xmlns:p14="http://schemas.microsoft.com/office/powerpoint/2010/main" val="6437067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marR="0" indent="0" algn="l" defTabSz="914400" rtl="0" eaLnBrk="1" fontAlgn="auto" latinLnBrk="0" hangingPunct="1">
              <a:lnSpc>
                <a:spcPct val="100000"/>
              </a:lnSpc>
              <a:spcBef>
                <a:spcPts val="1000"/>
              </a:spcBef>
              <a:spcAft>
                <a:spcPts val="0"/>
              </a:spcAft>
              <a:buClr>
                <a:schemeClr val="accent1"/>
              </a:buClr>
              <a:buSzTx/>
              <a:buFont typeface="AppleSymbols" panose="02000000000000000000" pitchFamily="2" charset="-79"/>
              <a:buNone/>
              <a:tabLst/>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a:p>
            <a:endParaRPr lang="en-US" dirty="0"/>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Tree>
    <p:extLst>
      <p:ext uri="{BB962C8B-B14F-4D97-AF65-F5344CB8AC3E}">
        <p14:creationId xmlns:p14="http://schemas.microsoft.com/office/powerpoint/2010/main" val="75319808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2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180975" indent="-180975">
              <a:tabLst/>
              <a:defRPr lang="en-US" sz="4800" baseline="0" dirty="0">
                <a:solidFill>
                  <a:schemeClr val="bg1"/>
                </a:solidFill>
              </a:defRPr>
            </a:lvl1pPr>
          </a:lstStyle>
          <a:p>
            <a:pPr lvl="0"/>
            <a:r>
              <a:rPr lang="en-US" dirty="0"/>
              <a:t>“quote with maximum of two – three lines at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68456795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none" baseline="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30" y="1987098"/>
            <a:ext cx="6512596" cy="2815200"/>
          </a:xfrm>
        </p:spPr>
        <p:txBody>
          <a:bodyPr vert="horz" lIns="0" tIns="0" rIns="0" bIns="0" rtlCol="0" anchor="t">
            <a:noAutofit/>
          </a:bodyPr>
          <a:lstStyle>
            <a:lvl1pPr marL="180975" indent="-180975">
              <a:tabLst/>
              <a:defRPr lang="en-US" sz="2400" b="1" cap="none" baseline="0" dirty="0">
                <a:solidFill>
                  <a:schemeClr val="bg1"/>
                </a:solidFill>
                <a:latin typeface="+mn-lt"/>
              </a:defRPr>
            </a:lvl1pPr>
          </a:lstStyle>
          <a:p>
            <a:pPr lvl="0"/>
            <a:r>
              <a:rPr lang="en-US" dirty="0"/>
              <a:t>“Quote with more than two – three lines </a:t>
            </a:r>
            <a:br>
              <a:rPr lang="en-US" dirty="0"/>
            </a:br>
            <a:r>
              <a:rPr lang="en-US" dirty="0"/>
              <a:t>at 24pt”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9570995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Statement">
    <p:bg>
      <p:bgPr>
        <a:solidFill>
          <a:srgbClr val="191919"/>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2BA14BF5-A789-E046-96B3-ADB0EE5267A3}"/>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FB3F15C-E4AB-4C4A-803E-A541DF0A09DF}"/>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56B9D0-D88A-304C-AC56-201DBD32F1E3}"/>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8D5326B-A5EF-AA41-B3F2-ADFFE1D64AE1}"/>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CBFBA66-D376-4744-82BB-82247CFDDD6A}"/>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218CE4-A9EA-2A41-B613-8DD25043BA8A}"/>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7A08B2-FBBC-254B-8093-2118BFF2A91E}"/>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80E2E8-7A75-5848-811D-A97747CEB056}"/>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877B85-2D61-4A46-A876-ECC7419349DC}"/>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C8063D2-A6D3-9D46-A91F-806A0D9C781C}"/>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DA0CDDC-2A23-D64B-8276-2B9B3D9D992A}"/>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CE40D7-0022-C445-A70D-34BCF56A5599}"/>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0E352F2-E069-6D4E-982F-557EE3288D1E}"/>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6350" indent="-6350">
              <a:tabLst/>
              <a:defRPr lang="en-US" sz="4800" dirty="0">
                <a:solidFill>
                  <a:schemeClr val="bg1"/>
                </a:solidFill>
              </a:defRPr>
            </a:lvl1pPr>
          </a:lstStyle>
          <a:p>
            <a:pPr lvl="0"/>
            <a:r>
              <a:rPr lang="en-US" dirty="0"/>
              <a:t>Statement with maximum 2 – 3 lines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7502018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tatement II">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0745375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Slid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94528262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Number Statement">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4388523" cy="1147344"/>
          </a:xfrm>
        </p:spPr>
        <p:txBody>
          <a:bodyPr anchor="t">
            <a:noAutofit/>
          </a:bodyPr>
          <a:lstStyle>
            <a:lvl1pPr marL="0" indent="0" algn="l">
              <a:buNone/>
              <a:defRPr sz="2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232187" y="888967"/>
            <a:ext cx="3788381" cy="1884753"/>
          </a:xfrm>
        </p:spPr>
        <p:txBody>
          <a:bodyPr vert="horz" lIns="0" tIns="0" rIns="0" bIns="0" rtlCol="0" anchor="t">
            <a:noAutofit/>
          </a:bodyPr>
          <a:lstStyle>
            <a:lvl1pPr marL="6350" indent="-6350">
              <a:tabLst/>
              <a:defRPr lang="en-GB" sz="16600" b="0" i="0" smtClean="0">
                <a:solidFill>
                  <a:schemeClr val="bg1"/>
                </a:solidFill>
                <a:effectLst/>
              </a:defRPr>
            </a:lvl1pPr>
          </a:lstStyle>
          <a:p>
            <a:pPr lvl="0"/>
            <a:r>
              <a:rPr lang="en-US" dirty="0"/>
              <a:t>#0 </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83583406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0" y="0"/>
            <a:ext cx="12191572" cy="6858000"/>
            <a:chOff x="0" y="0"/>
            <a:chExt cx="12191572" cy="6858000"/>
          </a:xfrm>
        </p:grpSpPr>
        <p:cxnSp>
          <p:nvCxnSpPr>
            <p:cNvPr id="27" name="Straight Connector 26">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36"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Thank you</a:t>
            </a:r>
          </a:p>
        </p:txBody>
      </p:sp>
      <p:sp>
        <p:nvSpPr>
          <p:cNvPr id="37"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716156" y="2616108"/>
            <a:ext cx="5649717" cy="1147344"/>
          </a:xfrm>
        </p:spPr>
        <p:txBody>
          <a:bodyPr anchor="t">
            <a:noAutofit/>
          </a:bodyPr>
          <a:lstStyle>
            <a:lvl1pPr marL="0" indent="0" algn="l">
              <a:buNone/>
              <a:defRPr sz="2400" b="0"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details</a:t>
            </a:r>
          </a:p>
        </p:txBody>
      </p:sp>
    </p:spTree>
    <p:extLst>
      <p:ext uri="{BB962C8B-B14F-4D97-AF65-F5344CB8AC3E}">
        <p14:creationId xmlns:p14="http://schemas.microsoft.com/office/powerpoint/2010/main" val="27696311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RADELENS">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540" y="961749"/>
            <a:ext cx="8225936" cy="2516560"/>
          </a:xfrm>
          <a:prstGeom prst="rect">
            <a:avLst/>
          </a:prstGeom>
        </p:spPr>
      </p:pic>
      <p:grpSp>
        <p:nvGrpSpPr>
          <p:cNvPr id="37" name="Group 36"/>
          <p:cNvGrpSpPr/>
          <p:nvPr/>
        </p:nvGrpSpPr>
        <p:grpSpPr>
          <a:xfrm>
            <a:off x="0" y="0"/>
            <a:ext cx="12191572" cy="6858000"/>
            <a:chOff x="0" y="0"/>
            <a:chExt cx="12191572" cy="6858000"/>
          </a:xfrm>
        </p:grpSpPr>
        <p:cxnSp>
          <p:nvCxnSpPr>
            <p:cNvPr id="38" name="Straight Connector 37">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88817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7387-DC24-0D46-88FB-9467A1462D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D53C7372-457D-AF4E-9E04-557D4C242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C01C4E39-88F5-2F42-9857-8435B858075A}"/>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BFC314D1-E905-834A-9568-9524F646B5D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C5E04B4-37E9-6A46-B65F-B75EC51821F7}"/>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3954144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B066-26F2-1643-B268-26D53E80D4B7}"/>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AFDD1C3E-A084-6148-A380-944073BC68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0F98F4FD-5453-2E45-A1E1-177E64F1F87C}"/>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5D7D0F5C-1A55-A645-A1C9-E74B32188316}"/>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033DAF5-CB20-B04C-80C2-247505CCA3FC}"/>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0134354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Page over Two Lines">
    <p:bg>
      <p:bgPr>
        <a:solidFill>
          <a:srgbClr val="191919"/>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2"/>
            <a:ext cx="8951844" cy="1590261"/>
          </a:xfrm>
        </p:spPr>
        <p:txBody>
          <a:bodyPr anchor="t">
            <a:noAutofit/>
          </a:bodyPr>
          <a:lstStyle>
            <a:lvl1pPr algn="l">
              <a:defRPr sz="6600">
                <a:solidFill>
                  <a:schemeClr val="bg1"/>
                </a:solidFill>
              </a:defRPr>
            </a:lvl1pPr>
          </a:lstStyle>
          <a:p>
            <a:r>
              <a:rPr lang="en-US" dirty="0"/>
              <a:t>PRESENTATION TITLE 66PT</a:t>
            </a:r>
            <a:br>
              <a:rPr lang="en-US" dirty="0"/>
            </a:br>
            <a:r>
              <a:rPr lang="en-US" dirty="0"/>
              <a:t>over two lines</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8"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240633279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Title Page over One Line">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39725595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Page with map">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30539345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ivider Black + Subtitle">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978463"/>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219199" y="1794548"/>
            <a:ext cx="8798896" cy="612603"/>
          </a:xfrm>
        </p:spPr>
        <p:txBody>
          <a:bodyPr anchor="t">
            <a:noAutofit/>
          </a:bodyPr>
          <a:lstStyle>
            <a:lvl1pPr marL="0" indent="0" algn="l">
              <a:buNone/>
              <a:defRPr sz="4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10"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4951908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ivider Black">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2603514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White + Subtitle">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5866396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ivider Slid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3528567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ivider White + Subtitle">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8791638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Slide + Image Bottom">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0" y="2852738"/>
            <a:ext cx="12192000" cy="4005262"/>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5472997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Slide + Image Right">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199" y="978463"/>
            <a:ext cx="6510339"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24F9CA85-FA02-6B43-8C20-FA5FFDDC458D}"/>
              </a:ext>
            </a:extLst>
          </p:cNvPr>
          <p:cNvSpPr>
            <a:spLocks noGrp="1"/>
          </p:cNvSpPr>
          <p:nvPr>
            <p:ph type="subTitle" idx="1" hasCustomPrompt="1"/>
          </p:nvPr>
        </p:nvSpPr>
        <p:spPr>
          <a:xfrm>
            <a:off x="1219199" y="1794548"/>
            <a:ext cx="6510339"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12114698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ivider Slide + Image Right II">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200" y="978463"/>
            <a:ext cx="5851072" cy="4328323"/>
          </a:xfrm>
        </p:spPr>
        <p:txBody>
          <a:bodyPr vert="horz" lIns="0" tIns="0" rIns="0" bIns="0" rtlCol="0" anchor="ctr">
            <a:noAutofit/>
          </a:bodyPr>
          <a:lstStyle>
            <a:lvl1pPr>
              <a:defRPr lang="en-US" sz="4000" b="1" cap="none" dirty="0">
                <a:solidFill>
                  <a:schemeClr val="tx1"/>
                </a:solidFill>
                <a:latin typeface="+mn-lt"/>
              </a:defRPr>
            </a:lvl1pPr>
          </a:lstStyle>
          <a:p>
            <a:pPr lvl="0"/>
            <a:r>
              <a:rPr lang="en-US" dirty="0"/>
              <a:t>Divider </a:t>
            </a:r>
            <a:r>
              <a:rPr lang="en-US"/>
              <a:t>title 40pt</a:t>
            </a:r>
            <a:endParaRPr lang="en-US" dirty="0"/>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5842659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0A8D88-EFE5-BD4D-B021-87137DE9A6B1}"/>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3" name="Footer Placeholder 2">
            <a:extLst>
              <a:ext uri="{FF2B5EF4-FFF2-40B4-BE49-F238E27FC236}">
                <a16:creationId xmlns:a16="http://schemas.microsoft.com/office/drawing/2014/main" id="{76BE9668-A7C4-444E-95AA-A4903B5BD2F1}"/>
              </a:ext>
            </a:extLst>
          </p:cNvPr>
          <p:cNvSpPr>
            <a:spLocks noGrp="1"/>
          </p:cNvSpPr>
          <p:nvPr>
            <p:ph type="ftr" sz="quarter" idx="11"/>
          </p:nvPr>
        </p:nvSpPr>
        <p:spPr/>
        <p:txBody>
          <a:bodyPr>
            <a:noAutofit/>
          </a:bodyPr>
          <a:lstStyle/>
          <a:p>
            <a:endParaRPr lang="da-DK"/>
          </a:p>
        </p:txBody>
      </p:sp>
      <p:sp>
        <p:nvSpPr>
          <p:cNvPr id="4" name="Slide Number Placeholder 3">
            <a:extLst>
              <a:ext uri="{FF2B5EF4-FFF2-40B4-BE49-F238E27FC236}">
                <a16:creationId xmlns:a16="http://schemas.microsoft.com/office/drawing/2014/main" id="{24FA450B-686C-BC41-9B2B-4BC6956103B6}"/>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5"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6"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53487211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7DC7A1-8F59-2849-9815-AD68B60E8E49}"/>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3DC59290-44ED-AA44-AD8A-44717CC5E388}"/>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F2A6C491-3071-FF48-A1AC-39B945B6BBAA}"/>
              </a:ext>
            </a:extLst>
          </p:cNvPr>
          <p:cNvSpPr>
            <a:spLocks noGrp="1"/>
          </p:cNvSpPr>
          <p:nvPr>
            <p:ph type="sldNum" sz="quarter" idx="12"/>
          </p:nvPr>
        </p:nvSpPr>
        <p:spPr/>
        <p:txBody>
          <a:bodyPr/>
          <a:lstStyle/>
          <a:p>
            <a:fld id="{3704A678-6755-7641-84FE-E34ADD9A8EDB}" type="slidenum">
              <a:rPr lang="da-DK" smtClean="0"/>
              <a:t>‹#›</a:t>
            </a:fld>
            <a:endParaRPr lang="da-DK"/>
          </a:p>
        </p:txBody>
      </p:sp>
      <p:sp>
        <p:nvSpPr>
          <p:cNvPr id="6" name="Title 5">
            <a:extLst>
              <a:ext uri="{FF2B5EF4-FFF2-40B4-BE49-F238E27FC236}">
                <a16:creationId xmlns:a16="http://schemas.microsoft.com/office/drawing/2014/main" id="{96444B9C-F014-834D-B51C-2DE9C1EEB340}"/>
              </a:ext>
            </a:extLst>
          </p:cNvPr>
          <p:cNvSpPr>
            <a:spLocks noGrp="1"/>
          </p:cNvSpPr>
          <p:nvPr>
            <p:ph type="title" hasCustomPrompt="1"/>
          </p:nvPr>
        </p:nvSpPr>
        <p:spPr/>
        <p:txBody>
          <a:bodyPr/>
          <a:lstStyle>
            <a:lvl1pPr>
              <a:defRPr/>
            </a:lvl1pPr>
          </a:lstStyle>
          <a:p>
            <a:r>
              <a:rPr lang="en-US" dirty="0"/>
              <a:t>Title 32pt</a:t>
            </a:r>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82223298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Subtit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p:txBody>
          <a:bodyPr>
            <a:noAutofit/>
          </a:bodyPr>
          <a:lstStyle/>
          <a:p>
            <a:fld id="{3704A678-6755-7641-84FE-E34ADD9A8EDB}" type="slidenum">
              <a:rPr lang="da-DK" smtClean="0"/>
              <a:t>‹#›</a:t>
            </a:fld>
            <a:endParaRPr lang="da-DK"/>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979394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979401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8694642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 Sub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1"/>
            <a:ext cx="3914499" cy="1028195"/>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7" name="Subtitle 2">
            <a:extLst>
              <a:ext uri="{FF2B5EF4-FFF2-40B4-BE49-F238E27FC236}">
                <a16:creationId xmlns:a16="http://schemas.microsoft.com/office/drawing/2014/main" id="{0ABFD0C7-DC3E-EA4C-9B3C-665720DF62B8}"/>
              </a:ext>
            </a:extLst>
          </p:cNvPr>
          <p:cNvSpPr>
            <a:spLocks noGrp="1"/>
          </p:cNvSpPr>
          <p:nvPr>
            <p:ph type="subTitle" idx="1" hasCustomPrompt="1"/>
          </p:nvPr>
        </p:nvSpPr>
        <p:spPr>
          <a:xfrm>
            <a:off x="228942" y="1727779"/>
            <a:ext cx="585380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Content Placeholder 2">
            <a:extLst>
              <a:ext uri="{FF2B5EF4-FFF2-40B4-BE49-F238E27FC236}">
                <a16:creationId xmlns:a16="http://schemas.microsoft.com/office/drawing/2014/main" id="{7E06C4AE-B424-AD4A-827D-BEE52A9D1F52}"/>
              </a:ext>
            </a:extLst>
          </p:cNvPr>
          <p:cNvSpPr>
            <a:spLocks noGrp="1"/>
          </p:cNvSpPr>
          <p:nvPr>
            <p:ph idx="17" hasCustomPrompt="1"/>
          </p:nvPr>
        </p:nvSpPr>
        <p:spPr>
          <a:xfrm>
            <a:off x="1208430" y="3427255"/>
            <a:ext cx="3447332" cy="2749708"/>
          </a:xfrm>
        </p:spPr>
        <p:txBody>
          <a:bodyPr>
            <a:noAutofit/>
          </a:bodyPr>
          <a:lstStyle>
            <a:lvl1pPr marL="0" indent="0">
              <a:buNone/>
              <a:defRPr b="0"/>
            </a:lvl1pPr>
            <a:lvl2pPr marL="457200" indent="0">
              <a:buNone/>
              <a:defRPr b="0"/>
            </a:lvl2pPr>
            <a:lvl3pPr marL="914400" indent="0">
              <a:buNone/>
              <a:defRPr b="0"/>
            </a:lvl3pPr>
            <a:lvl4pPr marL="1371600" indent="0">
              <a:buNone/>
              <a:defRPr b="0"/>
            </a:lvl4pPr>
            <a:lvl5pPr marL="1828800" indent="0">
              <a:buNone/>
              <a:defRPr b="0"/>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23136718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 Subtitle + Bulle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0" y="275262"/>
            <a:ext cx="1952489"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0" name="Text Placeholder 6">
            <a:extLst>
              <a:ext uri="{FF2B5EF4-FFF2-40B4-BE49-F238E27FC236}">
                <a16:creationId xmlns:a16="http://schemas.microsoft.com/office/drawing/2014/main" id="{86CC5F5F-2C86-EB4B-A868-E5D041D1522D}"/>
              </a:ext>
            </a:extLst>
          </p:cNvPr>
          <p:cNvSpPr>
            <a:spLocks noGrp="1"/>
          </p:cNvSpPr>
          <p:nvPr>
            <p:ph type="body" sz="quarter" idx="17" hasCustomPrompt="1"/>
          </p:nvPr>
        </p:nvSpPr>
        <p:spPr>
          <a:xfrm>
            <a:off x="1208430" y="2718707"/>
            <a:ext cx="3922370" cy="3478893"/>
          </a:xfrm>
        </p:spPr>
        <p:txBody>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1"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12"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Tree>
    <p:extLst>
      <p:ext uri="{BB962C8B-B14F-4D97-AF65-F5344CB8AC3E}">
        <p14:creationId xmlns:p14="http://schemas.microsoft.com/office/powerpoint/2010/main" val="417292356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Slide + Image Bottom">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0" y="2852738"/>
            <a:ext cx="12192000" cy="4005262"/>
          </a:xfrm>
        </p:spPr>
        <p:txBody>
          <a:bodyPr>
            <a:normAutofit/>
          </a:bodyPr>
          <a:lstStyle>
            <a:lvl1pPr marL="0" indent="0">
              <a:buNone/>
              <a:defRPr sz="1050">
                <a:solidFill>
                  <a:schemeClr val="accent4"/>
                </a:solidFill>
              </a:defRPr>
            </a:lvl1pPr>
          </a:lstStyle>
          <a:p>
            <a:r>
              <a:rPr lang="en-US"/>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404691244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ontent I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500"/>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6824352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30C481-AFCB-5D4B-A9B6-1F3FF3F3BECE}"/>
              </a:ext>
            </a:extLst>
          </p:cNvPr>
          <p:cNvSpPr/>
          <p:nvPr/>
        </p:nvSpPr>
        <p:spPr>
          <a:xfrm>
            <a:off x="8048490" y="521472"/>
            <a:ext cx="4143510" cy="6336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4" name="Content Placeholder 2">
            <a:extLst>
              <a:ext uri="{FF2B5EF4-FFF2-40B4-BE49-F238E27FC236}">
                <a16:creationId xmlns:a16="http://schemas.microsoft.com/office/drawing/2014/main" id="{6D2E8976-D4A0-FD4F-8AD9-EC9EA6579C4E}"/>
              </a:ext>
            </a:extLst>
          </p:cNvPr>
          <p:cNvSpPr>
            <a:spLocks noGrp="1"/>
          </p:cNvSpPr>
          <p:nvPr>
            <p:ph idx="17" hasCustomPrompt="1"/>
          </p:nvPr>
        </p:nvSpPr>
        <p:spPr>
          <a:xfrm>
            <a:off x="8931349" y="1509838"/>
            <a:ext cx="2974174" cy="4667126"/>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9" name="Text Placeholder 8">
            <a:extLst>
              <a:ext uri="{FF2B5EF4-FFF2-40B4-BE49-F238E27FC236}">
                <a16:creationId xmlns:a16="http://schemas.microsoft.com/office/drawing/2014/main" id="{11887E16-0E03-6F45-95A7-7D84225939ED}"/>
              </a:ext>
            </a:extLst>
          </p:cNvPr>
          <p:cNvSpPr>
            <a:spLocks noGrp="1"/>
          </p:cNvSpPr>
          <p:nvPr>
            <p:ph type="body" sz="quarter" idx="18" hasCustomPrompt="1"/>
          </p:nvPr>
        </p:nvSpPr>
        <p:spPr>
          <a:xfrm>
            <a:off x="8334968" y="770271"/>
            <a:ext cx="3570555" cy="555255"/>
          </a:xfrm>
        </p:spPr>
        <p:txBody>
          <a:bodyPr/>
          <a:lstStyle>
            <a:lvl1pPr marL="0" indent="0">
              <a:buNone/>
              <a:defRPr sz="1400" cap="all" baseline="0">
                <a:solidFill>
                  <a:schemeClr val="accent1"/>
                </a:solidFill>
                <a:latin typeface="Impact" panose="020B0806030902050204" pitchFamily="34" charset="0"/>
              </a:defRPr>
            </a:lvl1pPr>
            <a:lvl2pPr marL="457200" indent="0">
              <a:buNone/>
              <a:defRPr/>
            </a:lvl2pPr>
          </a:lstStyle>
          <a:p>
            <a:pPr lvl="0"/>
            <a:r>
              <a:rPr lang="en-US" dirty="0"/>
              <a:t>Subtitle</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2"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3"/>
            <a:ext cx="1787318" cy="138498"/>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288888072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1893094"/>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10" name="Content Placeholder 2">
            <a:extLst>
              <a:ext uri="{FF2B5EF4-FFF2-40B4-BE49-F238E27FC236}">
                <a16:creationId xmlns:a16="http://schemas.microsoft.com/office/drawing/2014/main" id="{A3A1B3EA-C717-8249-85C1-B2D57304B4BB}"/>
              </a:ext>
            </a:extLst>
          </p:cNvPr>
          <p:cNvSpPr>
            <a:spLocks noGrp="1"/>
          </p:cNvSpPr>
          <p:nvPr>
            <p:ph idx="16" hasCustomPrompt="1"/>
          </p:nvPr>
        </p:nvSpPr>
        <p:spPr>
          <a:xfrm>
            <a:off x="7070895" y="1897179"/>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Tree>
    <p:extLst>
      <p:ext uri="{BB962C8B-B14F-4D97-AF65-F5344CB8AC3E}">
        <p14:creationId xmlns:p14="http://schemas.microsoft.com/office/powerpoint/2010/main" val="2547083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 Subtitle + Text +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208430" y="2931665"/>
            <a:ext cx="3922370" cy="32659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6">
            <a:extLst>
              <a:ext uri="{FF2B5EF4-FFF2-40B4-BE49-F238E27FC236}">
                <a16:creationId xmlns:a16="http://schemas.microsoft.com/office/drawing/2014/main" id="{73FE1E9B-73A4-CB41-89C6-7AB10074893D}"/>
              </a:ext>
            </a:extLst>
          </p:cNvPr>
          <p:cNvSpPr>
            <a:spLocks noGrp="1"/>
          </p:cNvSpPr>
          <p:nvPr>
            <p:ph type="pic" sz="quarter" idx="18" hasCustomPrompt="1"/>
          </p:nvPr>
        </p:nvSpPr>
        <p:spPr>
          <a:xfrm>
            <a:off x="6096000" y="2931665"/>
            <a:ext cx="4890760" cy="3175969"/>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4363548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 Subtitle + Text + Image II">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193799" y="1542375"/>
            <a:ext cx="5901267" cy="4655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6866055" cy="415592"/>
          </a:xfrm>
        </p:spPr>
        <p:txBody>
          <a:bodyPr>
            <a:noAutofit/>
          </a:bodyPr>
          <a:lstStyle>
            <a:lvl1pPr>
              <a:defRPr/>
            </a:lvl1pPr>
          </a:lstStyle>
          <a:p>
            <a:r>
              <a:rPr lang="en-US" dirty="0"/>
              <a:t>Title 32pt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1" name="Picture Placeholder 16">
            <a:extLst>
              <a:ext uri="{FF2B5EF4-FFF2-40B4-BE49-F238E27FC236}">
                <a16:creationId xmlns:a16="http://schemas.microsoft.com/office/drawing/2014/main" id="{D7FB671B-D034-3742-AD9E-60BDFB0E6CE1}"/>
              </a:ext>
            </a:extLst>
          </p:cNvPr>
          <p:cNvSpPr>
            <a:spLocks noGrp="1"/>
          </p:cNvSpPr>
          <p:nvPr>
            <p:ph type="pic" sz="quarter" idx="18"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Tree>
    <p:extLst>
      <p:ext uri="{BB962C8B-B14F-4D97-AF65-F5344CB8AC3E}">
        <p14:creationId xmlns:p14="http://schemas.microsoft.com/office/powerpoint/2010/main" val="385696011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 Subtitle +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0" name="Text Placeholder 9">
            <a:extLst>
              <a:ext uri="{FF2B5EF4-FFF2-40B4-BE49-F238E27FC236}">
                <a16:creationId xmlns:a16="http://schemas.microsoft.com/office/drawing/2014/main" id="{92601B0D-15A4-FD42-8A92-8CD6C773AD5B}"/>
              </a:ext>
            </a:extLst>
          </p:cNvPr>
          <p:cNvSpPr>
            <a:spLocks noGrp="1"/>
          </p:cNvSpPr>
          <p:nvPr>
            <p:ph type="body" sz="quarter" idx="17" hasCustomPrompt="1"/>
          </p:nvPr>
        </p:nvSpPr>
        <p:spPr>
          <a:xfrm>
            <a:off x="3171825" y="1798638"/>
            <a:ext cx="2829720"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6" name="Text Placeholder 9">
            <a:extLst>
              <a:ext uri="{FF2B5EF4-FFF2-40B4-BE49-F238E27FC236}">
                <a16:creationId xmlns:a16="http://schemas.microsoft.com/office/drawing/2014/main" id="{88CCDF09-7916-BB45-9D01-0C851BC765F0}"/>
              </a:ext>
            </a:extLst>
          </p:cNvPr>
          <p:cNvSpPr>
            <a:spLocks noGrp="1"/>
          </p:cNvSpPr>
          <p:nvPr>
            <p:ph type="body" sz="quarter" idx="18" hasCustomPrompt="1"/>
          </p:nvPr>
        </p:nvSpPr>
        <p:spPr>
          <a:xfrm>
            <a:off x="6092825" y="1798638"/>
            <a:ext cx="2821782"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8" name="Text Placeholder 9">
            <a:extLst>
              <a:ext uri="{FF2B5EF4-FFF2-40B4-BE49-F238E27FC236}">
                <a16:creationId xmlns:a16="http://schemas.microsoft.com/office/drawing/2014/main" id="{45728B01-2251-5045-AD72-1FB141D0F8F6}"/>
              </a:ext>
            </a:extLst>
          </p:cNvPr>
          <p:cNvSpPr>
            <a:spLocks noGrp="1"/>
          </p:cNvSpPr>
          <p:nvPr>
            <p:ph type="body" sz="quarter" idx="19" hasCustomPrompt="1"/>
          </p:nvPr>
        </p:nvSpPr>
        <p:spPr>
          <a:xfrm>
            <a:off x="9027907" y="1798638"/>
            <a:ext cx="2847045"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9" name="Picture Placeholder 16">
            <a:extLst>
              <a:ext uri="{FF2B5EF4-FFF2-40B4-BE49-F238E27FC236}">
                <a16:creationId xmlns:a16="http://schemas.microsoft.com/office/drawing/2014/main" id="{A090DD44-D7B9-6845-B356-B39212F8030C}"/>
              </a:ext>
            </a:extLst>
          </p:cNvPr>
          <p:cNvSpPr>
            <a:spLocks noGrp="1"/>
          </p:cNvSpPr>
          <p:nvPr>
            <p:ph type="pic" sz="quarter" idx="20" hasCustomPrompt="1"/>
          </p:nvPr>
        </p:nvSpPr>
        <p:spPr>
          <a:xfrm>
            <a:off x="3171825" y="2114550"/>
            <a:ext cx="2829720"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0" name="Picture Placeholder 16">
            <a:extLst>
              <a:ext uri="{FF2B5EF4-FFF2-40B4-BE49-F238E27FC236}">
                <a16:creationId xmlns:a16="http://schemas.microsoft.com/office/drawing/2014/main" id="{14327810-0C6F-0A4C-82B8-3348F4209F43}"/>
              </a:ext>
            </a:extLst>
          </p:cNvPr>
          <p:cNvSpPr>
            <a:spLocks noGrp="1"/>
          </p:cNvSpPr>
          <p:nvPr>
            <p:ph type="pic" sz="quarter" idx="21" hasCustomPrompt="1"/>
          </p:nvPr>
        </p:nvSpPr>
        <p:spPr>
          <a:xfrm>
            <a:off x="6096000" y="2114549"/>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1" name="Picture Placeholder 16">
            <a:extLst>
              <a:ext uri="{FF2B5EF4-FFF2-40B4-BE49-F238E27FC236}">
                <a16:creationId xmlns:a16="http://schemas.microsoft.com/office/drawing/2014/main" id="{DB20874E-842A-ED4D-B1CC-A3894AC6AEB6}"/>
              </a:ext>
            </a:extLst>
          </p:cNvPr>
          <p:cNvSpPr>
            <a:spLocks noGrp="1"/>
          </p:cNvSpPr>
          <p:nvPr>
            <p:ph type="pic" sz="quarter" idx="22" hasCustomPrompt="1"/>
          </p:nvPr>
        </p:nvSpPr>
        <p:spPr>
          <a:xfrm>
            <a:off x="9027908" y="2111468"/>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2"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4"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Tree>
    <p:extLst>
      <p:ext uri="{BB962C8B-B14F-4D97-AF65-F5344CB8AC3E}">
        <p14:creationId xmlns:p14="http://schemas.microsoft.com/office/powerpoint/2010/main" val="223296989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ree 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24PT</a:t>
            </a:r>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1130"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
        <p:nvSpPr>
          <p:cNvPr id="6" name="Text Placeholder 5"/>
          <p:cNvSpPr>
            <a:spLocks noGrp="1"/>
          </p:cNvSpPr>
          <p:nvPr>
            <p:ph type="body" sz="quarter" idx="16" hasCustomPrompt="1"/>
          </p:nvPr>
        </p:nvSpPr>
        <p:spPr>
          <a:xfrm>
            <a:off x="475797" y="1087930"/>
            <a:ext cx="3453618"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dirty="0"/>
              <a:t>Statement 24PT</a:t>
            </a:r>
          </a:p>
        </p:txBody>
      </p:sp>
      <p:sp>
        <p:nvSpPr>
          <p:cNvPr id="19" name="Text Placeholder 5"/>
          <p:cNvSpPr>
            <a:spLocks noGrp="1"/>
          </p:cNvSpPr>
          <p:nvPr>
            <p:ph type="body" sz="quarter" idx="17" hasCustomPrompt="1"/>
          </p:nvPr>
        </p:nvSpPr>
        <p:spPr>
          <a:xfrm>
            <a:off x="4352845" y="1087930"/>
            <a:ext cx="5654480"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a:t>Statement 24PT</a:t>
            </a:r>
          </a:p>
        </p:txBody>
      </p:sp>
    </p:spTree>
    <p:extLst>
      <p:ext uri="{BB962C8B-B14F-4D97-AF65-F5344CB8AC3E}">
        <p14:creationId xmlns:p14="http://schemas.microsoft.com/office/powerpoint/2010/main" val="15171963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marR="0" indent="0" algn="l" defTabSz="914400" rtl="0" eaLnBrk="1" fontAlgn="auto" latinLnBrk="0" hangingPunct="1">
              <a:lnSpc>
                <a:spcPct val="100000"/>
              </a:lnSpc>
              <a:spcBef>
                <a:spcPts val="1000"/>
              </a:spcBef>
              <a:spcAft>
                <a:spcPts val="0"/>
              </a:spcAft>
              <a:buClr>
                <a:schemeClr val="accent1"/>
              </a:buClr>
              <a:buSzTx/>
              <a:buFont typeface="AppleSymbols" panose="02000000000000000000" pitchFamily="2" charset="-79"/>
              <a:buNone/>
              <a:tabLst/>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a:p>
            <a:endParaRPr lang="en-US" dirty="0"/>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Tree>
    <p:extLst>
      <p:ext uri="{BB962C8B-B14F-4D97-AF65-F5344CB8AC3E}">
        <p14:creationId xmlns:p14="http://schemas.microsoft.com/office/powerpoint/2010/main" val="15441059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Quote 2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180975" indent="-180975">
              <a:tabLst/>
              <a:defRPr lang="en-US" sz="4800" baseline="0" dirty="0">
                <a:solidFill>
                  <a:schemeClr val="bg1"/>
                </a:solidFill>
              </a:defRPr>
            </a:lvl1pPr>
          </a:lstStyle>
          <a:p>
            <a:pPr lvl="0"/>
            <a:r>
              <a:rPr lang="en-US" dirty="0"/>
              <a:t>“quote with maximum of two – three lines at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79997650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Quote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none" baseline="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30" y="1987098"/>
            <a:ext cx="6512596" cy="2815200"/>
          </a:xfrm>
        </p:spPr>
        <p:txBody>
          <a:bodyPr vert="horz" lIns="0" tIns="0" rIns="0" bIns="0" rtlCol="0" anchor="t">
            <a:noAutofit/>
          </a:bodyPr>
          <a:lstStyle>
            <a:lvl1pPr marL="180975" indent="-180975">
              <a:tabLst/>
              <a:defRPr lang="en-US" sz="2400" b="1" cap="none" baseline="0" dirty="0">
                <a:solidFill>
                  <a:schemeClr val="bg1"/>
                </a:solidFill>
                <a:latin typeface="+mn-lt"/>
              </a:defRPr>
            </a:lvl1pPr>
          </a:lstStyle>
          <a:p>
            <a:pPr lvl="0"/>
            <a:r>
              <a:rPr lang="en-US" dirty="0"/>
              <a:t>“Quote with more than two – three lines </a:t>
            </a:r>
            <a:br>
              <a:rPr lang="en-US" dirty="0"/>
            </a:br>
            <a:r>
              <a:rPr lang="en-US" dirty="0"/>
              <a:t>at 24pt”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374003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Slide + Image Right">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199" y="978463"/>
            <a:ext cx="6510339"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24F9CA85-FA02-6B43-8C20-FA5FFDDC458D}"/>
              </a:ext>
            </a:extLst>
          </p:cNvPr>
          <p:cNvSpPr>
            <a:spLocks noGrp="1"/>
          </p:cNvSpPr>
          <p:nvPr>
            <p:ph type="subTitle" idx="1" hasCustomPrompt="1"/>
          </p:nvPr>
        </p:nvSpPr>
        <p:spPr>
          <a:xfrm>
            <a:off x="1219199" y="1794548"/>
            <a:ext cx="6510339"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425746343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tatement">
    <p:bg>
      <p:bgPr>
        <a:solidFill>
          <a:srgbClr val="191919"/>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2BA14BF5-A789-E046-96B3-ADB0EE5267A3}"/>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FB3F15C-E4AB-4C4A-803E-A541DF0A09DF}"/>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56B9D0-D88A-304C-AC56-201DBD32F1E3}"/>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8D5326B-A5EF-AA41-B3F2-ADFFE1D64AE1}"/>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CBFBA66-D376-4744-82BB-82247CFDDD6A}"/>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218CE4-A9EA-2A41-B613-8DD25043BA8A}"/>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7A08B2-FBBC-254B-8093-2118BFF2A91E}"/>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80E2E8-7A75-5848-811D-A97747CEB056}"/>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877B85-2D61-4A46-A876-ECC7419349DC}"/>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C8063D2-A6D3-9D46-A91F-806A0D9C781C}"/>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DA0CDDC-2A23-D64B-8276-2B9B3D9D992A}"/>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CE40D7-0022-C445-A70D-34BCF56A5599}"/>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0E352F2-E069-6D4E-982F-557EE3288D1E}"/>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6350" indent="-6350">
              <a:tabLst/>
              <a:defRPr lang="en-US" sz="4800" dirty="0">
                <a:solidFill>
                  <a:schemeClr val="bg1"/>
                </a:solidFill>
              </a:defRPr>
            </a:lvl1pPr>
          </a:lstStyle>
          <a:p>
            <a:pPr lvl="0"/>
            <a:r>
              <a:rPr lang="en-US" dirty="0"/>
              <a:t>Statement with maximum 2 – 3 lines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30212675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Statement II">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8769873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Number Statement">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4388523" cy="1147344"/>
          </a:xfrm>
        </p:spPr>
        <p:txBody>
          <a:bodyPr anchor="t">
            <a:noAutofit/>
          </a:bodyPr>
          <a:lstStyle>
            <a:lvl1pPr marL="0" indent="0" algn="l">
              <a:buNone/>
              <a:defRPr sz="2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232187" y="888967"/>
            <a:ext cx="3788381" cy="1884753"/>
          </a:xfrm>
        </p:spPr>
        <p:txBody>
          <a:bodyPr vert="horz" lIns="0" tIns="0" rIns="0" bIns="0" rtlCol="0" anchor="t">
            <a:noAutofit/>
          </a:bodyPr>
          <a:lstStyle>
            <a:lvl1pPr marL="6350" indent="-6350">
              <a:tabLst/>
              <a:defRPr lang="en-GB" sz="16600" b="0" i="0" smtClean="0">
                <a:solidFill>
                  <a:schemeClr val="bg1"/>
                </a:solidFill>
                <a:effectLst/>
              </a:defRPr>
            </a:lvl1pPr>
          </a:lstStyle>
          <a:p>
            <a:pPr lvl="0"/>
            <a:r>
              <a:rPr lang="en-US" dirty="0"/>
              <a:t>#0 </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5127626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0" y="0"/>
            <a:ext cx="12191572" cy="6858000"/>
            <a:chOff x="0" y="0"/>
            <a:chExt cx="12191572" cy="6858000"/>
          </a:xfrm>
        </p:grpSpPr>
        <p:cxnSp>
          <p:nvCxnSpPr>
            <p:cNvPr id="27" name="Straight Connector 26">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36"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Thank you</a:t>
            </a:r>
          </a:p>
        </p:txBody>
      </p:sp>
      <p:sp>
        <p:nvSpPr>
          <p:cNvPr id="37"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716156" y="2616108"/>
            <a:ext cx="5649717" cy="1147344"/>
          </a:xfrm>
        </p:spPr>
        <p:txBody>
          <a:bodyPr anchor="t">
            <a:noAutofit/>
          </a:bodyPr>
          <a:lstStyle>
            <a:lvl1pPr marL="0" indent="0" algn="l">
              <a:buNone/>
              <a:defRPr sz="2400" b="0"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details</a:t>
            </a:r>
          </a:p>
        </p:txBody>
      </p:sp>
    </p:spTree>
    <p:extLst>
      <p:ext uri="{BB962C8B-B14F-4D97-AF65-F5344CB8AC3E}">
        <p14:creationId xmlns:p14="http://schemas.microsoft.com/office/powerpoint/2010/main" val="293076613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RADELENS">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540" y="961749"/>
            <a:ext cx="8225936" cy="2516560"/>
          </a:xfrm>
          <a:prstGeom prst="rect">
            <a:avLst/>
          </a:prstGeom>
        </p:spPr>
      </p:pic>
      <p:grpSp>
        <p:nvGrpSpPr>
          <p:cNvPr id="37" name="Group 36"/>
          <p:cNvGrpSpPr/>
          <p:nvPr/>
        </p:nvGrpSpPr>
        <p:grpSpPr>
          <a:xfrm>
            <a:off x="0" y="0"/>
            <a:ext cx="12191572" cy="6858000"/>
            <a:chOff x="0" y="0"/>
            <a:chExt cx="12191572" cy="6858000"/>
          </a:xfrm>
        </p:grpSpPr>
        <p:cxnSp>
          <p:nvCxnSpPr>
            <p:cNvPr id="38" name="Straight Connector 37">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20274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521D-5392-A84B-91AE-C4F93EADB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84E372-951C-154B-917E-501FA78211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DC1EBD-E682-FB45-91B2-A116A4288F52}"/>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0B414D7B-9C77-164A-9E61-3BC32F22CBD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34FEA6D3-9780-B24A-B94E-09F57C61767F}"/>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5969238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B6EFE-C3E2-4348-92DC-FF93F919B6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456644-A661-3B49-BA6D-94D0A28666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E86DC-E9CD-DD4D-82F1-7BFC457B39C7}"/>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4659B63C-BCCB-E346-992F-09AF7264336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C4C31F0-4052-CE49-9C78-BF4E33849AEE}"/>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2627295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Page over Two Lines">
    <p:bg>
      <p:bgPr>
        <a:solidFill>
          <a:srgbClr val="191919"/>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2"/>
            <a:ext cx="8951844" cy="1590261"/>
          </a:xfrm>
        </p:spPr>
        <p:txBody>
          <a:bodyPr anchor="t">
            <a:noAutofit/>
          </a:bodyPr>
          <a:lstStyle>
            <a:lvl1pPr algn="l">
              <a:defRPr sz="6600">
                <a:solidFill>
                  <a:schemeClr val="bg1"/>
                </a:solidFill>
              </a:defRPr>
            </a:lvl1pPr>
          </a:lstStyle>
          <a:p>
            <a:r>
              <a:rPr lang="en-US" dirty="0"/>
              <a:t>PRESENTATION TITLE 66PT</a:t>
            </a:r>
            <a:br>
              <a:rPr lang="en-US" dirty="0"/>
            </a:br>
            <a:r>
              <a:rPr lang="en-US" dirty="0"/>
              <a:t>over two lines</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8"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112040806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Title Page over One Line">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25187512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Page with map">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5939258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6.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image" Target="../media/image6.pn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image" Target="../media/image6.png"/><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5.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8463E-08D3-B744-A0BF-CC980DAE158A}"/>
              </a:ext>
            </a:extLst>
          </p:cNvPr>
          <p:cNvSpPr>
            <a:spLocks noGrp="1"/>
          </p:cNvSpPr>
          <p:nvPr>
            <p:ph type="title"/>
          </p:nvPr>
        </p:nvSpPr>
        <p:spPr>
          <a:xfrm>
            <a:off x="229012" y="770271"/>
            <a:ext cx="8798896" cy="920417"/>
          </a:xfrm>
          <a:prstGeom prst="rect">
            <a:avLst/>
          </a:prstGeom>
        </p:spPr>
        <p:txBody>
          <a:bodyPr vert="horz" lIns="0" tIns="0" rIns="0" bIns="0" rtlCol="0" anchor="t">
            <a:noAutofit/>
          </a:bodyPr>
          <a:lstStyle/>
          <a:p>
            <a:r>
              <a:rPr lang="en-US" dirty="0"/>
              <a:t>Title 32pt</a:t>
            </a:r>
          </a:p>
        </p:txBody>
      </p:sp>
      <p:sp>
        <p:nvSpPr>
          <p:cNvPr id="3" name="Text Placeholder 2">
            <a:extLst>
              <a:ext uri="{FF2B5EF4-FFF2-40B4-BE49-F238E27FC236}">
                <a16:creationId xmlns:a16="http://schemas.microsoft.com/office/drawing/2014/main" id="{1BB4D1A6-70D6-CD45-A47B-180778BC8916}"/>
              </a:ext>
            </a:extLst>
          </p:cNvPr>
          <p:cNvSpPr>
            <a:spLocks noGrp="1"/>
          </p:cNvSpPr>
          <p:nvPr>
            <p:ph type="body" idx="1"/>
          </p:nvPr>
        </p:nvSpPr>
        <p:spPr>
          <a:xfrm>
            <a:off x="1208430" y="1825625"/>
            <a:ext cx="10145369"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DD86CFF-B4BF-464D-B233-62FA61BFF963}"/>
              </a:ext>
            </a:extLst>
          </p:cNvPr>
          <p:cNvSpPr>
            <a:spLocks noGrp="1"/>
          </p:cNvSpPr>
          <p:nvPr>
            <p:ph type="dt" sz="half" idx="2"/>
          </p:nvPr>
        </p:nvSpPr>
        <p:spPr>
          <a:xfrm>
            <a:off x="8050075" y="278188"/>
            <a:ext cx="1787318" cy="135573"/>
          </a:xfrm>
          <a:prstGeom prst="rect">
            <a:avLst/>
          </a:prstGeom>
        </p:spPr>
        <p:txBody>
          <a:bodyPr vert="horz" lIns="0" tIns="0" rIns="0" bIns="0" rtlCol="0" anchor="b">
            <a:noAutofit/>
          </a:bodyPr>
          <a:lstStyle>
            <a:lvl1pPr>
              <a:defRPr lang="mr-IN" sz="800" b="1" i="0" smtClean="0">
                <a:latin typeface="Arial" panose="020B0604020202020204" pitchFamily="34" charset="0"/>
                <a:cs typeface="Arial" panose="020B0604020202020204" pitchFamily="34" charset="0"/>
              </a:defRPr>
            </a:lvl1p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60838652-5656-A147-91CA-8F43509C234A}"/>
              </a:ext>
            </a:extLst>
          </p:cNvPr>
          <p:cNvSpPr>
            <a:spLocks noGrp="1"/>
          </p:cNvSpPr>
          <p:nvPr>
            <p:ph type="ftr" sz="quarter" idx="3"/>
          </p:nvPr>
        </p:nvSpPr>
        <p:spPr>
          <a:xfrm>
            <a:off x="229010" y="6356350"/>
            <a:ext cx="7819479" cy="365125"/>
          </a:xfrm>
          <a:prstGeom prst="rect">
            <a:avLst/>
          </a:prstGeom>
        </p:spPr>
        <p:txBody>
          <a:bodyPr vert="horz" lIns="0" tIns="0" rIns="0" bIns="0" rtlCol="0" anchor="b"/>
          <a:lstStyle>
            <a:lvl1pPr algn="l">
              <a:defRPr sz="800">
                <a:solidFill>
                  <a:schemeClr val="accent5"/>
                </a:solidFill>
              </a:defRPr>
            </a:lvl1pPr>
          </a:lstStyle>
          <a:p>
            <a:endParaRPr lang="da-DK"/>
          </a:p>
        </p:txBody>
      </p:sp>
      <p:sp>
        <p:nvSpPr>
          <p:cNvPr id="6" name="Slide Number Placeholder 5">
            <a:extLst>
              <a:ext uri="{FF2B5EF4-FFF2-40B4-BE49-F238E27FC236}">
                <a16:creationId xmlns:a16="http://schemas.microsoft.com/office/drawing/2014/main" id="{1F89F6D7-F93A-9847-9830-084D7ACA3768}"/>
              </a:ext>
            </a:extLst>
          </p:cNvPr>
          <p:cNvSpPr>
            <a:spLocks noGrp="1"/>
          </p:cNvSpPr>
          <p:nvPr>
            <p:ph type="sldNum" sz="quarter" idx="4"/>
          </p:nvPr>
        </p:nvSpPr>
        <p:spPr>
          <a:xfrm>
            <a:off x="11515175" y="275262"/>
            <a:ext cx="167868" cy="138499"/>
          </a:xfrm>
          <a:prstGeom prst="rect">
            <a:avLst/>
          </a:prstGeom>
        </p:spPr>
        <p:txBody>
          <a:bodyPr vert="horz" wrap="square" lIns="0" tIns="0" rIns="0" bIns="0" rtlCol="0" anchor="ctr">
            <a:spAutoFit/>
          </a:bodyPr>
          <a:lstStyle>
            <a:lvl1pPr algn="r">
              <a:defRPr sz="900" b="1">
                <a:solidFill>
                  <a:schemeClr val="tx1"/>
                </a:solidFill>
              </a:defRPr>
            </a:lvl1pPr>
          </a:lstStyle>
          <a:p>
            <a:fld id="{3704A678-6755-7641-84FE-E34ADD9A8EDB}" type="slidenum">
              <a:rPr lang="da-DK" smtClean="0"/>
              <a:t>‹#›</a:t>
            </a:fld>
            <a:endParaRPr lang="da-DK"/>
          </a:p>
        </p:txBody>
      </p:sp>
      <p:cxnSp>
        <p:nvCxnSpPr>
          <p:cNvPr id="39" name="Straight Connector 38">
            <a:extLst>
              <a:ext uri="{FF2B5EF4-FFF2-40B4-BE49-F238E27FC236}">
                <a16:creationId xmlns:a16="http://schemas.microsoft.com/office/drawing/2014/main" id="{2E913F82-5862-1649-B265-A356E04DF3DA}"/>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53527F-567C-054C-AFED-4294C3ED00CC}"/>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BC1FE5B-3159-C848-A033-214166476D4F}"/>
              </a:ext>
            </a:extLst>
          </p:cNvPr>
          <p:cNvCxnSpPr>
            <a:cxnSpLocks/>
          </p:cNvCxnSpPr>
          <p:nvPr/>
        </p:nvCxnSpPr>
        <p:spPr>
          <a:xfrm>
            <a:off x="229011"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35D998B-85D3-674E-A8E1-86F5857A73CF}"/>
              </a:ext>
            </a:extLst>
          </p:cNvPr>
          <p:cNvCxnSpPr/>
          <p:nvPr/>
        </p:nvCxnSpPr>
        <p:spPr>
          <a:xfrm>
            <a:off x="1208430"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C0ECB9-74E3-5B48-AE39-F9ADE301C454}"/>
              </a:ext>
            </a:extLst>
          </p:cNvPr>
          <p:cNvCxnSpPr>
            <a:cxnSpLocks/>
          </p:cNvCxnSpPr>
          <p:nvPr/>
        </p:nvCxnSpPr>
        <p:spPr>
          <a:xfrm>
            <a:off x="2187849"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34703AB-ACAB-B645-9DF0-CF1667A98A2B}"/>
              </a:ext>
            </a:extLst>
          </p:cNvPr>
          <p:cNvCxnSpPr>
            <a:cxnSpLocks/>
          </p:cNvCxnSpPr>
          <p:nvPr/>
        </p:nvCxnSpPr>
        <p:spPr>
          <a:xfrm>
            <a:off x="3167268"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A99D1C-2A0A-4442-B8DE-8EA58C1678F8}"/>
              </a:ext>
            </a:extLst>
          </p:cNvPr>
          <p:cNvCxnSpPr>
            <a:cxnSpLocks/>
          </p:cNvCxnSpPr>
          <p:nvPr/>
        </p:nvCxnSpPr>
        <p:spPr>
          <a:xfrm>
            <a:off x="4146687"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541C9EF-6521-BE48-9489-12632738FC46}"/>
              </a:ext>
            </a:extLst>
          </p:cNvPr>
          <p:cNvCxnSpPr>
            <a:cxnSpLocks/>
          </p:cNvCxnSpPr>
          <p:nvPr/>
        </p:nvCxnSpPr>
        <p:spPr>
          <a:xfrm>
            <a:off x="5126105"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2D65DBC-1225-7F45-BEA7-30153E78F066}"/>
              </a:ext>
            </a:extLst>
          </p:cNvPr>
          <p:cNvCxnSpPr>
            <a:cxnSpLocks/>
          </p:cNvCxnSpPr>
          <p:nvPr/>
        </p:nvCxnSpPr>
        <p:spPr>
          <a:xfrm>
            <a:off x="6096000"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95C95E8-F262-A240-AEE1-60103611DA65}"/>
              </a:ext>
            </a:extLst>
          </p:cNvPr>
          <p:cNvCxnSpPr>
            <a:cxnSpLocks/>
          </p:cNvCxnSpPr>
          <p:nvPr/>
        </p:nvCxnSpPr>
        <p:spPr>
          <a:xfrm>
            <a:off x="7073831"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ED96D0-FF9E-DE4A-BB36-876EEDABBB54}"/>
              </a:ext>
            </a:extLst>
          </p:cNvPr>
          <p:cNvCxnSpPr>
            <a:cxnSpLocks/>
          </p:cNvCxnSpPr>
          <p:nvPr/>
        </p:nvCxnSpPr>
        <p:spPr>
          <a:xfrm>
            <a:off x="805007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D31B653-A08F-4148-973C-42CF7026B195}"/>
              </a:ext>
            </a:extLst>
          </p:cNvPr>
          <p:cNvCxnSpPr>
            <a:cxnSpLocks/>
          </p:cNvCxnSpPr>
          <p:nvPr/>
        </p:nvCxnSpPr>
        <p:spPr>
          <a:xfrm>
            <a:off x="9027907"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F9192A-7689-B147-8198-B09E8065E36D}"/>
              </a:ext>
            </a:extLst>
          </p:cNvPr>
          <p:cNvCxnSpPr>
            <a:cxnSpLocks/>
          </p:cNvCxnSpPr>
          <p:nvPr/>
        </p:nvCxnSpPr>
        <p:spPr>
          <a:xfrm>
            <a:off x="1000732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BC51A9-AC47-3346-A4F4-0F6B25818BB1}"/>
              </a:ext>
            </a:extLst>
          </p:cNvPr>
          <p:cNvCxnSpPr>
            <a:cxnSpLocks/>
          </p:cNvCxnSpPr>
          <p:nvPr/>
        </p:nvCxnSpPr>
        <p:spPr>
          <a:xfrm>
            <a:off x="10986744"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EB6784-CC74-F346-9B85-663E3F348114}"/>
              </a:ext>
            </a:extLst>
          </p:cNvPr>
          <p:cNvCxnSpPr>
            <a:cxnSpLocks/>
          </p:cNvCxnSpPr>
          <p:nvPr/>
        </p:nvCxnSpPr>
        <p:spPr>
          <a:xfrm>
            <a:off x="11966163"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37753" y="311914"/>
            <a:ext cx="792000" cy="101848"/>
          </a:xfrm>
          <a:prstGeom prst="rect">
            <a:avLst/>
          </a:prstGeom>
        </p:spPr>
      </p:pic>
    </p:spTree>
    <p:extLst>
      <p:ext uri="{BB962C8B-B14F-4D97-AF65-F5344CB8AC3E}">
        <p14:creationId xmlns:p14="http://schemas.microsoft.com/office/powerpoint/2010/main" val="39528275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xStyles>
    <p:titleStyle>
      <a:lvl1pPr algn="l" defTabSz="914400" rtl="0" eaLnBrk="1" latinLnBrk="0" hangingPunct="1">
        <a:lnSpc>
          <a:spcPct val="90000"/>
        </a:lnSpc>
        <a:spcBef>
          <a:spcPct val="0"/>
        </a:spcBef>
        <a:buNone/>
        <a:defRPr sz="3200" kern="1200" cap="all" baseline="0">
          <a:solidFill>
            <a:schemeClr val="tx1"/>
          </a:solidFill>
          <a:latin typeface="Impact" panose="020B0806030902050204" pitchFamily="34" charset="0"/>
          <a:ea typeface="+mj-ea"/>
          <a:cs typeface="+mj-cs"/>
        </a:defRPr>
      </a:lvl1pPr>
    </p:titleStyle>
    <p:bodyStyle>
      <a:lvl1pPr marL="177800" indent="-177800" algn="l" defTabSz="914400" rtl="0" eaLnBrk="1" latinLnBrk="0" hangingPunct="1">
        <a:lnSpc>
          <a:spcPct val="100000"/>
        </a:lnSpc>
        <a:spcBef>
          <a:spcPts val="1000"/>
        </a:spcBef>
        <a:buClr>
          <a:schemeClr val="accent1"/>
        </a:buClr>
        <a:buFont typeface="AppleSymbols" panose="02000000000000000000" pitchFamily="2" charset="-79"/>
        <a:buChar char="⦿"/>
        <a:tabLst/>
        <a:defRPr sz="1200" b="0" i="0" kern="1200">
          <a:solidFill>
            <a:schemeClr val="tx1"/>
          </a:solidFill>
          <a:latin typeface="Arial" panose="020B0604020202020204" pitchFamily="34" charset="0"/>
          <a:ea typeface="+mn-ea"/>
          <a:cs typeface="Arial" panose="020B0604020202020204" pitchFamily="34" charset="0"/>
        </a:defRPr>
      </a:lvl1pPr>
      <a:lvl2pPr marL="623888" indent="-166688" algn="l" defTabSz="914400" rtl="0" eaLnBrk="1" latinLnBrk="0" hangingPunct="1">
        <a:lnSpc>
          <a:spcPct val="100000"/>
        </a:lnSpc>
        <a:spcBef>
          <a:spcPts val="500"/>
        </a:spcBef>
        <a:buClr>
          <a:schemeClr val="accent1"/>
        </a:buClr>
        <a:buFont typeface="AppleSymbols" panose="02000000000000000000" pitchFamily="2" charset="-79"/>
        <a:buChar char="⦿"/>
        <a:tabLst/>
        <a:defRPr sz="1100" b="0" i="0" kern="1200">
          <a:solidFill>
            <a:schemeClr val="tx1"/>
          </a:solidFill>
          <a:latin typeface="Arial" panose="020B0604020202020204" pitchFamily="34" charset="0"/>
          <a:ea typeface="+mn-ea"/>
          <a:cs typeface="Arial" panose="020B0604020202020204" pitchFamily="34" charset="0"/>
        </a:defRPr>
      </a:lvl2pPr>
      <a:lvl3pPr marL="1069975" indent="-155575" algn="l" defTabSz="914400" rtl="0" eaLnBrk="1" latinLnBrk="0" hangingPunct="1">
        <a:lnSpc>
          <a:spcPct val="100000"/>
        </a:lnSpc>
        <a:spcBef>
          <a:spcPts val="500"/>
        </a:spcBef>
        <a:buClr>
          <a:schemeClr val="accent1"/>
        </a:buClr>
        <a:buFont typeface="AppleSymbols" panose="02000000000000000000" pitchFamily="2" charset="-79"/>
        <a:buChar char="⦿"/>
        <a:tabLst/>
        <a:defRPr sz="1050" b="0" i="0" kern="1200">
          <a:solidFill>
            <a:schemeClr val="tx1"/>
          </a:solidFill>
          <a:latin typeface="Arial" panose="020B0604020202020204" pitchFamily="34" charset="0"/>
          <a:ea typeface="+mn-ea"/>
          <a:cs typeface="Arial" panose="020B0604020202020204" pitchFamily="34" charset="0"/>
        </a:defRPr>
      </a:lvl3pPr>
      <a:lvl4pPr marL="1516063" indent="-144463"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4pPr>
      <a:lvl5pPr marL="2003425" indent="-174625"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8463E-08D3-B744-A0BF-CC980DAE158A}"/>
              </a:ext>
            </a:extLst>
          </p:cNvPr>
          <p:cNvSpPr>
            <a:spLocks noGrp="1"/>
          </p:cNvSpPr>
          <p:nvPr>
            <p:ph type="title"/>
          </p:nvPr>
        </p:nvSpPr>
        <p:spPr>
          <a:xfrm>
            <a:off x="229012" y="770271"/>
            <a:ext cx="8798896" cy="920417"/>
          </a:xfrm>
          <a:prstGeom prst="rect">
            <a:avLst/>
          </a:prstGeom>
        </p:spPr>
        <p:txBody>
          <a:bodyPr vert="horz" lIns="0" tIns="0" rIns="0" bIns="0" rtlCol="0" anchor="t">
            <a:noAutofit/>
          </a:bodyPr>
          <a:lstStyle/>
          <a:p>
            <a:r>
              <a:rPr lang="en-US" dirty="0"/>
              <a:t>Title 32pt</a:t>
            </a:r>
          </a:p>
        </p:txBody>
      </p:sp>
      <p:sp>
        <p:nvSpPr>
          <p:cNvPr id="3" name="Text Placeholder 2">
            <a:extLst>
              <a:ext uri="{FF2B5EF4-FFF2-40B4-BE49-F238E27FC236}">
                <a16:creationId xmlns:a16="http://schemas.microsoft.com/office/drawing/2014/main" id="{1BB4D1A6-70D6-CD45-A47B-180778BC8916}"/>
              </a:ext>
            </a:extLst>
          </p:cNvPr>
          <p:cNvSpPr>
            <a:spLocks noGrp="1"/>
          </p:cNvSpPr>
          <p:nvPr>
            <p:ph type="body" idx="1"/>
          </p:nvPr>
        </p:nvSpPr>
        <p:spPr>
          <a:xfrm>
            <a:off x="1208430" y="1825625"/>
            <a:ext cx="10145369"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DD86CFF-B4BF-464D-B233-62FA61BFF963}"/>
              </a:ext>
            </a:extLst>
          </p:cNvPr>
          <p:cNvSpPr>
            <a:spLocks noGrp="1"/>
          </p:cNvSpPr>
          <p:nvPr>
            <p:ph type="dt" sz="half" idx="2"/>
          </p:nvPr>
        </p:nvSpPr>
        <p:spPr>
          <a:xfrm>
            <a:off x="8050075" y="278188"/>
            <a:ext cx="1787318" cy="135573"/>
          </a:xfrm>
          <a:prstGeom prst="rect">
            <a:avLst/>
          </a:prstGeom>
        </p:spPr>
        <p:txBody>
          <a:bodyPr vert="horz" lIns="0" tIns="0" rIns="0" bIns="0" rtlCol="0" anchor="b">
            <a:noAutofit/>
          </a:bodyPr>
          <a:lstStyle>
            <a:lvl1pPr>
              <a:defRPr lang="mr-IN" sz="800" b="1" i="0" smtClean="0">
                <a:latin typeface="Arial" panose="020B0604020202020204" pitchFamily="34" charset="0"/>
                <a:cs typeface="Arial" panose="020B0604020202020204" pitchFamily="34" charset="0"/>
              </a:defRPr>
            </a:lvl1p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60838652-5656-A147-91CA-8F43509C234A}"/>
              </a:ext>
            </a:extLst>
          </p:cNvPr>
          <p:cNvSpPr>
            <a:spLocks noGrp="1"/>
          </p:cNvSpPr>
          <p:nvPr>
            <p:ph type="ftr" sz="quarter" idx="3"/>
          </p:nvPr>
        </p:nvSpPr>
        <p:spPr>
          <a:xfrm>
            <a:off x="229010" y="6356350"/>
            <a:ext cx="7819479" cy="365125"/>
          </a:xfrm>
          <a:prstGeom prst="rect">
            <a:avLst/>
          </a:prstGeom>
        </p:spPr>
        <p:txBody>
          <a:bodyPr vert="horz" lIns="0" tIns="0" rIns="0" bIns="0" rtlCol="0" anchor="b"/>
          <a:lstStyle>
            <a:lvl1pPr algn="l">
              <a:defRPr sz="800">
                <a:solidFill>
                  <a:schemeClr val="accent5"/>
                </a:solidFill>
              </a:defRPr>
            </a:lvl1pPr>
          </a:lstStyle>
          <a:p>
            <a:endParaRPr lang="da-DK"/>
          </a:p>
        </p:txBody>
      </p:sp>
      <p:sp>
        <p:nvSpPr>
          <p:cNvPr id="6" name="Slide Number Placeholder 5">
            <a:extLst>
              <a:ext uri="{FF2B5EF4-FFF2-40B4-BE49-F238E27FC236}">
                <a16:creationId xmlns:a16="http://schemas.microsoft.com/office/drawing/2014/main" id="{1F89F6D7-F93A-9847-9830-084D7ACA3768}"/>
              </a:ext>
            </a:extLst>
          </p:cNvPr>
          <p:cNvSpPr>
            <a:spLocks noGrp="1"/>
          </p:cNvSpPr>
          <p:nvPr>
            <p:ph type="sldNum" sz="quarter" idx="4"/>
          </p:nvPr>
        </p:nvSpPr>
        <p:spPr>
          <a:xfrm>
            <a:off x="11515175" y="275262"/>
            <a:ext cx="167868" cy="138499"/>
          </a:xfrm>
          <a:prstGeom prst="rect">
            <a:avLst/>
          </a:prstGeom>
        </p:spPr>
        <p:txBody>
          <a:bodyPr vert="horz" wrap="square" lIns="0" tIns="0" rIns="0" bIns="0" rtlCol="0" anchor="ctr">
            <a:spAutoFit/>
          </a:bodyPr>
          <a:lstStyle>
            <a:lvl1pPr algn="r">
              <a:defRPr sz="900" b="1">
                <a:solidFill>
                  <a:schemeClr val="tx1"/>
                </a:solidFill>
              </a:defRPr>
            </a:lvl1pPr>
          </a:lstStyle>
          <a:p>
            <a:fld id="{3704A678-6755-7641-84FE-E34ADD9A8EDB}" type="slidenum">
              <a:rPr lang="da-DK" smtClean="0"/>
              <a:t>‹#›</a:t>
            </a:fld>
            <a:endParaRPr lang="da-DK"/>
          </a:p>
        </p:txBody>
      </p:sp>
      <p:cxnSp>
        <p:nvCxnSpPr>
          <p:cNvPr id="39" name="Straight Connector 38">
            <a:extLst>
              <a:ext uri="{FF2B5EF4-FFF2-40B4-BE49-F238E27FC236}">
                <a16:creationId xmlns:a16="http://schemas.microsoft.com/office/drawing/2014/main" id="{2E913F82-5862-1649-B265-A356E04DF3DA}"/>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53527F-567C-054C-AFED-4294C3ED00CC}"/>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BC1FE5B-3159-C848-A033-214166476D4F}"/>
              </a:ext>
            </a:extLst>
          </p:cNvPr>
          <p:cNvCxnSpPr>
            <a:cxnSpLocks/>
          </p:cNvCxnSpPr>
          <p:nvPr/>
        </p:nvCxnSpPr>
        <p:spPr>
          <a:xfrm>
            <a:off x="229011"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35D998B-85D3-674E-A8E1-86F5857A73CF}"/>
              </a:ext>
            </a:extLst>
          </p:cNvPr>
          <p:cNvCxnSpPr/>
          <p:nvPr/>
        </p:nvCxnSpPr>
        <p:spPr>
          <a:xfrm>
            <a:off x="1208430"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C0ECB9-74E3-5B48-AE39-F9ADE301C454}"/>
              </a:ext>
            </a:extLst>
          </p:cNvPr>
          <p:cNvCxnSpPr>
            <a:cxnSpLocks/>
          </p:cNvCxnSpPr>
          <p:nvPr/>
        </p:nvCxnSpPr>
        <p:spPr>
          <a:xfrm>
            <a:off x="2187849"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34703AB-ACAB-B645-9DF0-CF1667A98A2B}"/>
              </a:ext>
            </a:extLst>
          </p:cNvPr>
          <p:cNvCxnSpPr>
            <a:cxnSpLocks/>
          </p:cNvCxnSpPr>
          <p:nvPr/>
        </p:nvCxnSpPr>
        <p:spPr>
          <a:xfrm>
            <a:off x="3167268"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A99D1C-2A0A-4442-B8DE-8EA58C1678F8}"/>
              </a:ext>
            </a:extLst>
          </p:cNvPr>
          <p:cNvCxnSpPr>
            <a:cxnSpLocks/>
          </p:cNvCxnSpPr>
          <p:nvPr/>
        </p:nvCxnSpPr>
        <p:spPr>
          <a:xfrm>
            <a:off x="4146687"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541C9EF-6521-BE48-9489-12632738FC46}"/>
              </a:ext>
            </a:extLst>
          </p:cNvPr>
          <p:cNvCxnSpPr>
            <a:cxnSpLocks/>
          </p:cNvCxnSpPr>
          <p:nvPr/>
        </p:nvCxnSpPr>
        <p:spPr>
          <a:xfrm>
            <a:off x="5126105"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2D65DBC-1225-7F45-BEA7-30153E78F066}"/>
              </a:ext>
            </a:extLst>
          </p:cNvPr>
          <p:cNvCxnSpPr>
            <a:cxnSpLocks/>
          </p:cNvCxnSpPr>
          <p:nvPr/>
        </p:nvCxnSpPr>
        <p:spPr>
          <a:xfrm>
            <a:off x="6096000"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95C95E8-F262-A240-AEE1-60103611DA65}"/>
              </a:ext>
            </a:extLst>
          </p:cNvPr>
          <p:cNvCxnSpPr>
            <a:cxnSpLocks/>
          </p:cNvCxnSpPr>
          <p:nvPr/>
        </p:nvCxnSpPr>
        <p:spPr>
          <a:xfrm>
            <a:off x="7073831"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ED96D0-FF9E-DE4A-BB36-876EEDABBB54}"/>
              </a:ext>
            </a:extLst>
          </p:cNvPr>
          <p:cNvCxnSpPr>
            <a:cxnSpLocks/>
          </p:cNvCxnSpPr>
          <p:nvPr/>
        </p:nvCxnSpPr>
        <p:spPr>
          <a:xfrm>
            <a:off x="805007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D31B653-A08F-4148-973C-42CF7026B195}"/>
              </a:ext>
            </a:extLst>
          </p:cNvPr>
          <p:cNvCxnSpPr>
            <a:cxnSpLocks/>
          </p:cNvCxnSpPr>
          <p:nvPr/>
        </p:nvCxnSpPr>
        <p:spPr>
          <a:xfrm>
            <a:off x="9027907"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F9192A-7689-B147-8198-B09E8065E36D}"/>
              </a:ext>
            </a:extLst>
          </p:cNvPr>
          <p:cNvCxnSpPr>
            <a:cxnSpLocks/>
          </p:cNvCxnSpPr>
          <p:nvPr/>
        </p:nvCxnSpPr>
        <p:spPr>
          <a:xfrm>
            <a:off x="1000732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BC51A9-AC47-3346-A4F4-0F6B25818BB1}"/>
              </a:ext>
            </a:extLst>
          </p:cNvPr>
          <p:cNvCxnSpPr>
            <a:cxnSpLocks/>
          </p:cNvCxnSpPr>
          <p:nvPr/>
        </p:nvCxnSpPr>
        <p:spPr>
          <a:xfrm>
            <a:off x="10986744"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EB6784-CC74-F346-9B85-663E3F348114}"/>
              </a:ext>
            </a:extLst>
          </p:cNvPr>
          <p:cNvCxnSpPr>
            <a:cxnSpLocks/>
          </p:cNvCxnSpPr>
          <p:nvPr/>
        </p:nvCxnSpPr>
        <p:spPr>
          <a:xfrm>
            <a:off x="11966163"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37753" y="311914"/>
            <a:ext cx="792000" cy="101848"/>
          </a:xfrm>
          <a:prstGeom prst="rect">
            <a:avLst/>
          </a:prstGeom>
        </p:spPr>
      </p:pic>
    </p:spTree>
    <p:extLst>
      <p:ext uri="{BB962C8B-B14F-4D97-AF65-F5344CB8AC3E}">
        <p14:creationId xmlns:p14="http://schemas.microsoft.com/office/powerpoint/2010/main" val="275792202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txStyles>
    <p:titleStyle>
      <a:lvl1pPr algn="l" defTabSz="914400" rtl="0" eaLnBrk="1" latinLnBrk="0" hangingPunct="1">
        <a:lnSpc>
          <a:spcPct val="90000"/>
        </a:lnSpc>
        <a:spcBef>
          <a:spcPct val="0"/>
        </a:spcBef>
        <a:buNone/>
        <a:defRPr sz="3200" kern="1200" cap="all" baseline="0">
          <a:solidFill>
            <a:schemeClr val="tx1"/>
          </a:solidFill>
          <a:latin typeface="Impact" panose="020B0806030902050204" pitchFamily="34" charset="0"/>
          <a:ea typeface="+mj-ea"/>
          <a:cs typeface="+mj-cs"/>
        </a:defRPr>
      </a:lvl1pPr>
    </p:titleStyle>
    <p:bodyStyle>
      <a:lvl1pPr marL="177800" indent="-177800" algn="l" defTabSz="914400" rtl="0" eaLnBrk="1" latinLnBrk="0" hangingPunct="1">
        <a:lnSpc>
          <a:spcPct val="100000"/>
        </a:lnSpc>
        <a:spcBef>
          <a:spcPts val="1000"/>
        </a:spcBef>
        <a:buClr>
          <a:schemeClr val="accent1"/>
        </a:buClr>
        <a:buFont typeface="AppleSymbols" panose="02000000000000000000" pitchFamily="2" charset="-79"/>
        <a:buChar char="⦿"/>
        <a:tabLst/>
        <a:defRPr sz="1200" b="0" i="0" kern="1200">
          <a:solidFill>
            <a:schemeClr val="tx1"/>
          </a:solidFill>
          <a:latin typeface="Arial" panose="020B0604020202020204" pitchFamily="34" charset="0"/>
          <a:ea typeface="+mn-ea"/>
          <a:cs typeface="Arial" panose="020B0604020202020204" pitchFamily="34" charset="0"/>
        </a:defRPr>
      </a:lvl1pPr>
      <a:lvl2pPr marL="623888" indent="-166688" algn="l" defTabSz="914400" rtl="0" eaLnBrk="1" latinLnBrk="0" hangingPunct="1">
        <a:lnSpc>
          <a:spcPct val="100000"/>
        </a:lnSpc>
        <a:spcBef>
          <a:spcPts val="500"/>
        </a:spcBef>
        <a:buClr>
          <a:schemeClr val="accent1"/>
        </a:buClr>
        <a:buFont typeface="AppleSymbols" panose="02000000000000000000" pitchFamily="2" charset="-79"/>
        <a:buChar char="⦿"/>
        <a:tabLst/>
        <a:defRPr sz="1100" b="0" i="0" kern="1200">
          <a:solidFill>
            <a:schemeClr val="tx1"/>
          </a:solidFill>
          <a:latin typeface="Arial" panose="020B0604020202020204" pitchFamily="34" charset="0"/>
          <a:ea typeface="+mn-ea"/>
          <a:cs typeface="Arial" panose="020B0604020202020204" pitchFamily="34" charset="0"/>
        </a:defRPr>
      </a:lvl2pPr>
      <a:lvl3pPr marL="1069975" indent="-155575" algn="l" defTabSz="914400" rtl="0" eaLnBrk="1" latinLnBrk="0" hangingPunct="1">
        <a:lnSpc>
          <a:spcPct val="100000"/>
        </a:lnSpc>
        <a:spcBef>
          <a:spcPts val="500"/>
        </a:spcBef>
        <a:buClr>
          <a:schemeClr val="accent1"/>
        </a:buClr>
        <a:buFont typeface="AppleSymbols" panose="02000000000000000000" pitchFamily="2" charset="-79"/>
        <a:buChar char="⦿"/>
        <a:tabLst/>
        <a:defRPr sz="1050" b="0" i="0" kern="1200">
          <a:solidFill>
            <a:schemeClr val="tx1"/>
          </a:solidFill>
          <a:latin typeface="Arial" panose="020B0604020202020204" pitchFamily="34" charset="0"/>
          <a:ea typeface="+mn-ea"/>
          <a:cs typeface="Arial" panose="020B0604020202020204" pitchFamily="34" charset="0"/>
        </a:defRPr>
      </a:lvl3pPr>
      <a:lvl4pPr marL="1516063" indent="-144463"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4pPr>
      <a:lvl5pPr marL="2003425" indent="-174625"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8463E-08D3-B744-A0BF-CC980DAE158A}"/>
              </a:ext>
            </a:extLst>
          </p:cNvPr>
          <p:cNvSpPr>
            <a:spLocks noGrp="1"/>
          </p:cNvSpPr>
          <p:nvPr>
            <p:ph type="title"/>
          </p:nvPr>
        </p:nvSpPr>
        <p:spPr>
          <a:xfrm>
            <a:off x="229012" y="770271"/>
            <a:ext cx="8798896" cy="920417"/>
          </a:xfrm>
          <a:prstGeom prst="rect">
            <a:avLst/>
          </a:prstGeom>
        </p:spPr>
        <p:txBody>
          <a:bodyPr vert="horz" lIns="0" tIns="0" rIns="0" bIns="0" rtlCol="0" anchor="t">
            <a:noAutofit/>
          </a:bodyPr>
          <a:lstStyle/>
          <a:p>
            <a:r>
              <a:rPr lang="en-US" dirty="0"/>
              <a:t>Title 32pt</a:t>
            </a:r>
          </a:p>
        </p:txBody>
      </p:sp>
      <p:sp>
        <p:nvSpPr>
          <p:cNvPr id="3" name="Text Placeholder 2">
            <a:extLst>
              <a:ext uri="{FF2B5EF4-FFF2-40B4-BE49-F238E27FC236}">
                <a16:creationId xmlns:a16="http://schemas.microsoft.com/office/drawing/2014/main" id="{1BB4D1A6-70D6-CD45-A47B-180778BC8916}"/>
              </a:ext>
            </a:extLst>
          </p:cNvPr>
          <p:cNvSpPr>
            <a:spLocks noGrp="1"/>
          </p:cNvSpPr>
          <p:nvPr>
            <p:ph type="body" idx="1"/>
          </p:nvPr>
        </p:nvSpPr>
        <p:spPr>
          <a:xfrm>
            <a:off x="1208430" y="1825625"/>
            <a:ext cx="10145369"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DD86CFF-B4BF-464D-B233-62FA61BFF963}"/>
              </a:ext>
            </a:extLst>
          </p:cNvPr>
          <p:cNvSpPr>
            <a:spLocks noGrp="1"/>
          </p:cNvSpPr>
          <p:nvPr>
            <p:ph type="dt" sz="half" idx="2"/>
          </p:nvPr>
        </p:nvSpPr>
        <p:spPr>
          <a:xfrm>
            <a:off x="8050075" y="278188"/>
            <a:ext cx="1787318" cy="135573"/>
          </a:xfrm>
          <a:prstGeom prst="rect">
            <a:avLst/>
          </a:prstGeom>
        </p:spPr>
        <p:txBody>
          <a:bodyPr vert="horz" lIns="0" tIns="0" rIns="0" bIns="0" rtlCol="0" anchor="b">
            <a:noAutofit/>
          </a:bodyPr>
          <a:lstStyle>
            <a:lvl1pPr>
              <a:defRPr lang="mr-IN" sz="800" b="1" i="0" smtClean="0">
                <a:latin typeface="Arial" panose="020B0604020202020204" pitchFamily="34" charset="0"/>
                <a:cs typeface="Arial" panose="020B0604020202020204" pitchFamily="34" charset="0"/>
              </a:defRPr>
            </a:lvl1p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60838652-5656-A147-91CA-8F43509C234A}"/>
              </a:ext>
            </a:extLst>
          </p:cNvPr>
          <p:cNvSpPr>
            <a:spLocks noGrp="1"/>
          </p:cNvSpPr>
          <p:nvPr>
            <p:ph type="ftr" sz="quarter" idx="3"/>
          </p:nvPr>
        </p:nvSpPr>
        <p:spPr>
          <a:xfrm>
            <a:off x="229010" y="6356350"/>
            <a:ext cx="7819479" cy="365125"/>
          </a:xfrm>
          <a:prstGeom prst="rect">
            <a:avLst/>
          </a:prstGeom>
        </p:spPr>
        <p:txBody>
          <a:bodyPr vert="horz" lIns="0" tIns="0" rIns="0" bIns="0" rtlCol="0" anchor="b"/>
          <a:lstStyle>
            <a:lvl1pPr algn="l">
              <a:defRPr sz="800">
                <a:solidFill>
                  <a:schemeClr val="accent5"/>
                </a:solidFill>
              </a:defRPr>
            </a:lvl1pPr>
          </a:lstStyle>
          <a:p>
            <a:endParaRPr lang="da-DK"/>
          </a:p>
        </p:txBody>
      </p:sp>
      <p:sp>
        <p:nvSpPr>
          <p:cNvPr id="6" name="Slide Number Placeholder 5">
            <a:extLst>
              <a:ext uri="{FF2B5EF4-FFF2-40B4-BE49-F238E27FC236}">
                <a16:creationId xmlns:a16="http://schemas.microsoft.com/office/drawing/2014/main" id="{1F89F6D7-F93A-9847-9830-084D7ACA3768}"/>
              </a:ext>
            </a:extLst>
          </p:cNvPr>
          <p:cNvSpPr>
            <a:spLocks noGrp="1"/>
          </p:cNvSpPr>
          <p:nvPr>
            <p:ph type="sldNum" sz="quarter" idx="4"/>
          </p:nvPr>
        </p:nvSpPr>
        <p:spPr>
          <a:xfrm>
            <a:off x="11515175" y="275262"/>
            <a:ext cx="167868" cy="138499"/>
          </a:xfrm>
          <a:prstGeom prst="rect">
            <a:avLst/>
          </a:prstGeom>
        </p:spPr>
        <p:txBody>
          <a:bodyPr vert="horz" wrap="square" lIns="0" tIns="0" rIns="0" bIns="0" rtlCol="0" anchor="ctr">
            <a:spAutoFit/>
          </a:bodyPr>
          <a:lstStyle>
            <a:lvl1pPr algn="r">
              <a:defRPr sz="900" b="1">
                <a:solidFill>
                  <a:schemeClr val="tx1"/>
                </a:solidFill>
              </a:defRPr>
            </a:lvl1pPr>
          </a:lstStyle>
          <a:p>
            <a:fld id="{3704A678-6755-7641-84FE-E34ADD9A8EDB}" type="slidenum">
              <a:rPr lang="da-DK" smtClean="0"/>
              <a:t>‹#›</a:t>
            </a:fld>
            <a:endParaRPr lang="da-DK"/>
          </a:p>
        </p:txBody>
      </p:sp>
      <p:cxnSp>
        <p:nvCxnSpPr>
          <p:cNvPr id="39" name="Straight Connector 38">
            <a:extLst>
              <a:ext uri="{FF2B5EF4-FFF2-40B4-BE49-F238E27FC236}">
                <a16:creationId xmlns:a16="http://schemas.microsoft.com/office/drawing/2014/main" id="{2E913F82-5862-1649-B265-A356E04DF3DA}"/>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53527F-567C-054C-AFED-4294C3ED00CC}"/>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BC1FE5B-3159-C848-A033-214166476D4F}"/>
              </a:ext>
            </a:extLst>
          </p:cNvPr>
          <p:cNvCxnSpPr>
            <a:cxnSpLocks/>
          </p:cNvCxnSpPr>
          <p:nvPr/>
        </p:nvCxnSpPr>
        <p:spPr>
          <a:xfrm>
            <a:off x="229011"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35D998B-85D3-674E-A8E1-86F5857A73CF}"/>
              </a:ext>
            </a:extLst>
          </p:cNvPr>
          <p:cNvCxnSpPr/>
          <p:nvPr/>
        </p:nvCxnSpPr>
        <p:spPr>
          <a:xfrm>
            <a:off x="1208430"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C0ECB9-74E3-5B48-AE39-F9ADE301C454}"/>
              </a:ext>
            </a:extLst>
          </p:cNvPr>
          <p:cNvCxnSpPr>
            <a:cxnSpLocks/>
          </p:cNvCxnSpPr>
          <p:nvPr/>
        </p:nvCxnSpPr>
        <p:spPr>
          <a:xfrm>
            <a:off x="2187849"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34703AB-ACAB-B645-9DF0-CF1667A98A2B}"/>
              </a:ext>
            </a:extLst>
          </p:cNvPr>
          <p:cNvCxnSpPr>
            <a:cxnSpLocks/>
          </p:cNvCxnSpPr>
          <p:nvPr/>
        </p:nvCxnSpPr>
        <p:spPr>
          <a:xfrm>
            <a:off x="3167268"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A99D1C-2A0A-4442-B8DE-8EA58C1678F8}"/>
              </a:ext>
            </a:extLst>
          </p:cNvPr>
          <p:cNvCxnSpPr>
            <a:cxnSpLocks/>
          </p:cNvCxnSpPr>
          <p:nvPr/>
        </p:nvCxnSpPr>
        <p:spPr>
          <a:xfrm>
            <a:off x="4146687"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541C9EF-6521-BE48-9489-12632738FC46}"/>
              </a:ext>
            </a:extLst>
          </p:cNvPr>
          <p:cNvCxnSpPr>
            <a:cxnSpLocks/>
          </p:cNvCxnSpPr>
          <p:nvPr/>
        </p:nvCxnSpPr>
        <p:spPr>
          <a:xfrm>
            <a:off x="5126105"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2D65DBC-1225-7F45-BEA7-30153E78F066}"/>
              </a:ext>
            </a:extLst>
          </p:cNvPr>
          <p:cNvCxnSpPr>
            <a:cxnSpLocks/>
          </p:cNvCxnSpPr>
          <p:nvPr/>
        </p:nvCxnSpPr>
        <p:spPr>
          <a:xfrm>
            <a:off x="6096000"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95C95E8-F262-A240-AEE1-60103611DA65}"/>
              </a:ext>
            </a:extLst>
          </p:cNvPr>
          <p:cNvCxnSpPr>
            <a:cxnSpLocks/>
          </p:cNvCxnSpPr>
          <p:nvPr/>
        </p:nvCxnSpPr>
        <p:spPr>
          <a:xfrm>
            <a:off x="7073831"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ED96D0-FF9E-DE4A-BB36-876EEDABBB54}"/>
              </a:ext>
            </a:extLst>
          </p:cNvPr>
          <p:cNvCxnSpPr>
            <a:cxnSpLocks/>
          </p:cNvCxnSpPr>
          <p:nvPr/>
        </p:nvCxnSpPr>
        <p:spPr>
          <a:xfrm>
            <a:off x="805007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D31B653-A08F-4148-973C-42CF7026B195}"/>
              </a:ext>
            </a:extLst>
          </p:cNvPr>
          <p:cNvCxnSpPr>
            <a:cxnSpLocks/>
          </p:cNvCxnSpPr>
          <p:nvPr/>
        </p:nvCxnSpPr>
        <p:spPr>
          <a:xfrm>
            <a:off x="9027907"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F9192A-7689-B147-8198-B09E8065E36D}"/>
              </a:ext>
            </a:extLst>
          </p:cNvPr>
          <p:cNvCxnSpPr>
            <a:cxnSpLocks/>
          </p:cNvCxnSpPr>
          <p:nvPr/>
        </p:nvCxnSpPr>
        <p:spPr>
          <a:xfrm>
            <a:off x="1000732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BC51A9-AC47-3346-A4F4-0F6B25818BB1}"/>
              </a:ext>
            </a:extLst>
          </p:cNvPr>
          <p:cNvCxnSpPr>
            <a:cxnSpLocks/>
          </p:cNvCxnSpPr>
          <p:nvPr/>
        </p:nvCxnSpPr>
        <p:spPr>
          <a:xfrm>
            <a:off x="10986744"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EB6784-CC74-F346-9B85-663E3F348114}"/>
              </a:ext>
            </a:extLst>
          </p:cNvPr>
          <p:cNvCxnSpPr>
            <a:cxnSpLocks/>
          </p:cNvCxnSpPr>
          <p:nvPr/>
        </p:nvCxnSpPr>
        <p:spPr>
          <a:xfrm>
            <a:off x="11966163"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37753" y="311914"/>
            <a:ext cx="792000" cy="101848"/>
          </a:xfrm>
          <a:prstGeom prst="rect">
            <a:avLst/>
          </a:prstGeom>
        </p:spPr>
      </p:pic>
    </p:spTree>
    <p:extLst>
      <p:ext uri="{BB962C8B-B14F-4D97-AF65-F5344CB8AC3E}">
        <p14:creationId xmlns:p14="http://schemas.microsoft.com/office/powerpoint/2010/main" val="309911305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Lst>
  <p:transition>
    <p:fade/>
  </p:transition>
  <p:txStyles>
    <p:titleStyle>
      <a:lvl1pPr algn="l" defTabSz="914400" rtl="0" eaLnBrk="1" latinLnBrk="0" hangingPunct="1">
        <a:lnSpc>
          <a:spcPct val="90000"/>
        </a:lnSpc>
        <a:spcBef>
          <a:spcPct val="0"/>
        </a:spcBef>
        <a:buNone/>
        <a:defRPr sz="3200" kern="1200" cap="all" baseline="0">
          <a:solidFill>
            <a:schemeClr val="tx1"/>
          </a:solidFill>
          <a:latin typeface="Impact" panose="020B0806030902050204" pitchFamily="34" charset="0"/>
          <a:ea typeface="+mj-ea"/>
          <a:cs typeface="+mj-cs"/>
        </a:defRPr>
      </a:lvl1pPr>
    </p:titleStyle>
    <p:bodyStyle>
      <a:lvl1pPr marL="177800" indent="-177800" algn="l" defTabSz="914400" rtl="0" eaLnBrk="1" latinLnBrk="0" hangingPunct="1">
        <a:lnSpc>
          <a:spcPct val="100000"/>
        </a:lnSpc>
        <a:spcBef>
          <a:spcPts val="1000"/>
        </a:spcBef>
        <a:buClr>
          <a:schemeClr val="accent1"/>
        </a:buClr>
        <a:buFont typeface="AppleSymbols" panose="02000000000000000000" pitchFamily="2" charset="-79"/>
        <a:buChar char="⦿"/>
        <a:tabLst/>
        <a:defRPr sz="1200" b="0" i="0" kern="1200">
          <a:solidFill>
            <a:schemeClr val="tx1"/>
          </a:solidFill>
          <a:latin typeface="Arial" panose="020B0604020202020204" pitchFamily="34" charset="0"/>
          <a:ea typeface="+mn-ea"/>
          <a:cs typeface="Arial" panose="020B0604020202020204" pitchFamily="34" charset="0"/>
        </a:defRPr>
      </a:lvl1pPr>
      <a:lvl2pPr marL="623888" indent="-166688" algn="l" defTabSz="914400" rtl="0" eaLnBrk="1" latinLnBrk="0" hangingPunct="1">
        <a:lnSpc>
          <a:spcPct val="100000"/>
        </a:lnSpc>
        <a:spcBef>
          <a:spcPts val="500"/>
        </a:spcBef>
        <a:buClr>
          <a:schemeClr val="accent1"/>
        </a:buClr>
        <a:buFont typeface="AppleSymbols" panose="02000000000000000000" pitchFamily="2" charset="-79"/>
        <a:buChar char="⦿"/>
        <a:tabLst/>
        <a:defRPr sz="1100" b="0" i="0" kern="1200">
          <a:solidFill>
            <a:schemeClr val="tx1"/>
          </a:solidFill>
          <a:latin typeface="Arial" panose="020B0604020202020204" pitchFamily="34" charset="0"/>
          <a:ea typeface="+mn-ea"/>
          <a:cs typeface="Arial" panose="020B0604020202020204" pitchFamily="34" charset="0"/>
        </a:defRPr>
      </a:lvl2pPr>
      <a:lvl3pPr marL="1069975" indent="-155575" algn="l" defTabSz="914400" rtl="0" eaLnBrk="1" latinLnBrk="0" hangingPunct="1">
        <a:lnSpc>
          <a:spcPct val="100000"/>
        </a:lnSpc>
        <a:spcBef>
          <a:spcPts val="500"/>
        </a:spcBef>
        <a:buClr>
          <a:schemeClr val="accent1"/>
        </a:buClr>
        <a:buFont typeface="AppleSymbols" panose="02000000000000000000" pitchFamily="2" charset="-79"/>
        <a:buChar char="⦿"/>
        <a:tabLst/>
        <a:defRPr sz="1050" b="0" i="0" kern="1200">
          <a:solidFill>
            <a:schemeClr val="tx1"/>
          </a:solidFill>
          <a:latin typeface="Arial" panose="020B0604020202020204" pitchFamily="34" charset="0"/>
          <a:ea typeface="+mn-ea"/>
          <a:cs typeface="Arial" panose="020B0604020202020204" pitchFamily="34" charset="0"/>
        </a:defRPr>
      </a:lvl3pPr>
      <a:lvl4pPr marL="1516063" indent="-144463"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4pPr>
      <a:lvl5pPr marL="2003425" indent="-174625"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8463E-08D3-B744-A0BF-CC980DAE158A}"/>
              </a:ext>
            </a:extLst>
          </p:cNvPr>
          <p:cNvSpPr>
            <a:spLocks noGrp="1"/>
          </p:cNvSpPr>
          <p:nvPr>
            <p:ph type="title"/>
          </p:nvPr>
        </p:nvSpPr>
        <p:spPr>
          <a:xfrm>
            <a:off x="229012" y="770271"/>
            <a:ext cx="8798896" cy="920417"/>
          </a:xfrm>
          <a:prstGeom prst="rect">
            <a:avLst/>
          </a:prstGeom>
        </p:spPr>
        <p:txBody>
          <a:bodyPr vert="horz" lIns="0" tIns="0" rIns="0" bIns="0" rtlCol="0" anchor="t">
            <a:noAutofit/>
          </a:bodyPr>
          <a:lstStyle/>
          <a:p>
            <a:r>
              <a:rPr lang="en-US" dirty="0"/>
              <a:t>Title 32pt</a:t>
            </a:r>
          </a:p>
        </p:txBody>
      </p:sp>
      <p:sp>
        <p:nvSpPr>
          <p:cNvPr id="3" name="Text Placeholder 2">
            <a:extLst>
              <a:ext uri="{FF2B5EF4-FFF2-40B4-BE49-F238E27FC236}">
                <a16:creationId xmlns:a16="http://schemas.microsoft.com/office/drawing/2014/main" id="{1BB4D1A6-70D6-CD45-A47B-180778BC8916}"/>
              </a:ext>
            </a:extLst>
          </p:cNvPr>
          <p:cNvSpPr>
            <a:spLocks noGrp="1"/>
          </p:cNvSpPr>
          <p:nvPr>
            <p:ph type="body" idx="1"/>
          </p:nvPr>
        </p:nvSpPr>
        <p:spPr>
          <a:xfrm>
            <a:off x="1208430" y="1825625"/>
            <a:ext cx="10145369"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DD86CFF-B4BF-464D-B233-62FA61BFF963}"/>
              </a:ext>
            </a:extLst>
          </p:cNvPr>
          <p:cNvSpPr>
            <a:spLocks noGrp="1"/>
          </p:cNvSpPr>
          <p:nvPr>
            <p:ph type="dt" sz="half" idx="2"/>
          </p:nvPr>
        </p:nvSpPr>
        <p:spPr>
          <a:xfrm>
            <a:off x="8050075" y="278188"/>
            <a:ext cx="1787318" cy="135573"/>
          </a:xfrm>
          <a:prstGeom prst="rect">
            <a:avLst/>
          </a:prstGeom>
        </p:spPr>
        <p:txBody>
          <a:bodyPr vert="horz" lIns="0" tIns="0" rIns="0" bIns="0" rtlCol="0" anchor="b">
            <a:noAutofit/>
          </a:bodyPr>
          <a:lstStyle>
            <a:lvl1pPr>
              <a:defRPr lang="mr-IN" sz="800" b="1" i="0" smtClean="0">
                <a:latin typeface="Arial" panose="020B0604020202020204" pitchFamily="34" charset="0"/>
                <a:cs typeface="Arial" panose="020B0604020202020204" pitchFamily="34" charset="0"/>
              </a:defRPr>
            </a:lvl1p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60838652-5656-A147-91CA-8F43509C234A}"/>
              </a:ext>
            </a:extLst>
          </p:cNvPr>
          <p:cNvSpPr>
            <a:spLocks noGrp="1"/>
          </p:cNvSpPr>
          <p:nvPr>
            <p:ph type="ftr" sz="quarter" idx="3"/>
          </p:nvPr>
        </p:nvSpPr>
        <p:spPr>
          <a:xfrm>
            <a:off x="229010" y="6356350"/>
            <a:ext cx="7819479" cy="365125"/>
          </a:xfrm>
          <a:prstGeom prst="rect">
            <a:avLst/>
          </a:prstGeom>
        </p:spPr>
        <p:txBody>
          <a:bodyPr vert="horz" lIns="0" tIns="0" rIns="0" bIns="0" rtlCol="0" anchor="b"/>
          <a:lstStyle>
            <a:lvl1pPr algn="l">
              <a:defRPr sz="800">
                <a:solidFill>
                  <a:schemeClr val="accent5"/>
                </a:solidFill>
              </a:defRPr>
            </a:lvl1pPr>
          </a:lstStyle>
          <a:p>
            <a:endParaRPr lang="da-DK"/>
          </a:p>
        </p:txBody>
      </p:sp>
      <p:sp>
        <p:nvSpPr>
          <p:cNvPr id="6" name="Slide Number Placeholder 5">
            <a:extLst>
              <a:ext uri="{FF2B5EF4-FFF2-40B4-BE49-F238E27FC236}">
                <a16:creationId xmlns:a16="http://schemas.microsoft.com/office/drawing/2014/main" id="{1F89F6D7-F93A-9847-9830-084D7ACA3768}"/>
              </a:ext>
            </a:extLst>
          </p:cNvPr>
          <p:cNvSpPr>
            <a:spLocks noGrp="1"/>
          </p:cNvSpPr>
          <p:nvPr>
            <p:ph type="sldNum" sz="quarter" idx="4"/>
          </p:nvPr>
        </p:nvSpPr>
        <p:spPr>
          <a:xfrm>
            <a:off x="11515175" y="275262"/>
            <a:ext cx="167868" cy="138499"/>
          </a:xfrm>
          <a:prstGeom prst="rect">
            <a:avLst/>
          </a:prstGeom>
        </p:spPr>
        <p:txBody>
          <a:bodyPr vert="horz" wrap="square" lIns="0" tIns="0" rIns="0" bIns="0" rtlCol="0" anchor="ctr">
            <a:spAutoFit/>
          </a:bodyPr>
          <a:lstStyle>
            <a:lvl1pPr algn="r">
              <a:defRPr sz="900" b="1">
                <a:solidFill>
                  <a:schemeClr val="tx1"/>
                </a:solidFill>
              </a:defRPr>
            </a:lvl1pPr>
          </a:lstStyle>
          <a:p>
            <a:fld id="{3704A678-6755-7641-84FE-E34ADD9A8EDB}" type="slidenum">
              <a:rPr lang="da-DK" smtClean="0"/>
              <a:t>‹#›</a:t>
            </a:fld>
            <a:endParaRPr lang="da-DK"/>
          </a:p>
        </p:txBody>
      </p:sp>
      <p:cxnSp>
        <p:nvCxnSpPr>
          <p:cNvPr id="39" name="Straight Connector 38">
            <a:extLst>
              <a:ext uri="{FF2B5EF4-FFF2-40B4-BE49-F238E27FC236}">
                <a16:creationId xmlns:a16="http://schemas.microsoft.com/office/drawing/2014/main" id="{2E913F82-5862-1649-B265-A356E04DF3DA}"/>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53527F-567C-054C-AFED-4294C3ED00CC}"/>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BC1FE5B-3159-C848-A033-214166476D4F}"/>
              </a:ext>
            </a:extLst>
          </p:cNvPr>
          <p:cNvCxnSpPr>
            <a:cxnSpLocks/>
          </p:cNvCxnSpPr>
          <p:nvPr/>
        </p:nvCxnSpPr>
        <p:spPr>
          <a:xfrm>
            <a:off x="229011"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35D998B-85D3-674E-A8E1-86F5857A73CF}"/>
              </a:ext>
            </a:extLst>
          </p:cNvPr>
          <p:cNvCxnSpPr/>
          <p:nvPr/>
        </p:nvCxnSpPr>
        <p:spPr>
          <a:xfrm>
            <a:off x="1208430"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C0ECB9-74E3-5B48-AE39-F9ADE301C454}"/>
              </a:ext>
            </a:extLst>
          </p:cNvPr>
          <p:cNvCxnSpPr>
            <a:cxnSpLocks/>
          </p:cNvCxnSpPr>
          <p:nvPr/>
        </p:nvCxnSpPr>
        <p:spPr>
          <a:xfrm>
            <a:off x="2187849"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34703AB-ACAB-B645-9DF0-CF1667A98A2B}"/>
              </a:ext>
            </a:extLst>
          </p:cNvPr>
          <p:cNvCxnSpPr>
            <a:cxnSpLocks/>
          </p:cNvCxnSpPr>
          <p:nvPr/>
        </p:nvCxnSpPr>
        <p:spPr>
          <a:xfrm>
            <a:off x="3167268"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A99D1C-2A0A-4442-B8DE-8EA58C1678F8}"/>
              </a:ext>
            </a:extLst>
          </p:cNvPr>
          <p:cNvCxnSpPr>
            <a:cxnSpLocks/>
          </p:cNvCxnSpPr>
          <p:nvPr/>
        </p:nvCxnSpPr>
        <p:spPr>
          <a:xfrm>
            <a:off x="4146687"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541C9EF-6521-BE48-9489-12632738FC46}"/>
              </a:ext>
            </a:extLst>
          </p:cNvPr>
          <p:cNvCxnSpPr>
            <a:cxnSpLocks/>
          </p:cNvCxnSpPr>
          <p:nvPr/>
        </p:nvCxnSpPr>
        <p:spPr>
          <a:xfrm>
            <a:off x="5126105"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2D65DBC-1225-7F45-BEA7-30153E78F066}"/>
              </a:ext>
            </a:extLst>
          </p:cNvPr>
          <p:cNvCxnSpPr>
            <a:cxnSpLocks/>
          </p:cNvCxnSpPr>
          <p:nvPr/>
        </p:nvCxnSpPr>
        <p:spPr>
          <a:xfrm>
            <a:off x="6096000"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95C95E8-F262-A240-AEE1-60103611DA65}"/>
              </a:ext>
            </a:extLst>
          </p:cNvPr>
          <p:cNvCxnSpPr>
            <a:cxnSpLocks/>
          </p:cNvCxnSpPr>
          <p:nvPr/>
        </p:nvCxnSpPr>
        <p:spPr>
          <a:xfrm>
            <a:off x="7073831"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ED96D0-FF9E-DE4A-BB36-876EEDABBB54}"/>
              </a:ext>
            </a:extLst>
          </p:cNvPr>
          <p:cNvCxnSpPr>
            <a:cxnSpLocks/>
          </p:cNvCxnSpPr>
          <p:nvPr/>
        </p:nvCxnSpPr>
        <p:spPr>
          <a:xfrm>
            <a:off x="805007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D31B653-A08F-4148-973C-42CF7026B195}"/>
              </a:ext>
            </a:extLst>
          </p:cNvPr>
          <p:cNvCxnSpPr>
            <a:cxnSpLocks/>
          </p:cNvCxnSpPr>
          <p:nvPr/>
        </p:nvCxnSpPr>
        <p:spPr>
          <a:xfrm>
            <a:off x="9027907"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F9192A-7689-B147-8198-B09E8065E36D}"/>
              </a:ext>
            </a:extLst>
          </p:cNvPr>
          <p:cNvCxnSpPr>
            <a:cxnSpLocks/>
          </p:cNvCxnSpPr>
          <p:nvPr/>
        </p:nvCxnSpPr>
        <p:spPr>
          <a:xfrm>
            <a:off x="1000732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BC51A9-AC47-3346-A4F4-0F6B25818BB1}"/>
              </a:ext>
            </a:extLst>
          </p:cNvPr>
          <p:cNvCxnSpPr>
            <a:cxnSpLocks/>
          </p:cNvCxnSpPr>
          <p:nvPr/>
        </p:nvCxnSpPr>
        <p:spPr>
          <a:xfrm>
            <a:off x="10986744"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EB6784-CC74-F346-9B85-663E3F348114}"/>
              </a:ext>
            </a:extLst>
          </p:cNvPr>
          <p:cNvCxnSpPr>
            <a:cxnSpLocks/>
          </p:cNvCxnSpPr>
          <p:nvPr/>
        </p:nvCxnSpPr>
        <p:spPr>
          <a:xfrm>
            <a:off x="11966163"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37753" y="311914"/>
            <a:ext cx="792000" cy="101848"/>
          </a:xfrm>
          <a:prstGeom prst="rect">
            <a:avLst/>
          </a:prstGeom>
        </p:spPr>
      </p:pic>
    </p:spTree>
    <p:extLst>
      <p:ext uri="{BB962C8B-B14F-4D97-AF65-F5344CB8AC3E}">
        <p14:creationId xmlns:p14="http://schemas.microsoft.com/office/powerpoint/2010/main" val="3950144613"/>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Lst>
  <p:transition>
    <p:fade/>
  </p:transition>
  <p:txStyles>
    <p:titleStyle>
      <a:lvl1pPr algn="l" defTabSz="914400" rtl="0" eaLnBrk="1" latinLnBrk="0" hangingPunct="1">
        <a:lnSpc>
          <a:spcPct val="90000"/>
        </a:lnSpc>
        <a:spcBef>
          <a:spcPct val="0"/>
        </a:spcBef>
        <a:buNone/>
        <a:defRPr sz="3200" kern="1200" cap="all" baseline="0">
          <a:solidFill>
            <a:schemeClr val="tx1"/>
          </a:solidFill>
          <a:latin typeface="Impact" panose="020B0806030902050204" pitchFamily="34" charset="0"/>
          <a:ea typeface="+mj-ea"/>
          <a:cs typeface="+mj-cs"/>
        </a:defRPr>
      </a:lvl1pPr>
    </p:titleStyle>
    <p:bodyStyle>
      <a:lvl1pPr marL="177800" indent="-177800" algn="l" defTabSz="914400" rtl="0" eaLnBrk="1" latinLnBrk="0" hangingPunct="1">
        <a:lnSpc>
          <a:spcPct val="100000"/>
        </a:lnSpc>
        <a:spcBef>
          <a:spcPts val="1000"/>
        </a:spcBef>
        <a:buClr>
          <a:schemeClr val="accent1"/>
        </a:buClr>
        <a:buFont typeface="AppleSymbols" panose="02000000000000000000" pitchFamily="2" charset="-79"/>
        <a:buChar char="⦿"/>
        <a:tabLst/>
        <a:defRPr sz="1200" b="0" i="0" kern="1200">
          <a:solidFill>
            <a:schemeClr val="tx1"/>
          </a:solidFill>
          <a:latin typeface="Arial" panose="020B0604020202020204" pitchFamily="34" charset="0"/>
          <a:ea typeface="+mn-ea"/>
          <a:cs typeface="Arial" panose="020B0604020202020204" pitchFamily="34" charset="0"/>
        </a:defRPr>
      </a:lvl1pPr>
      <a:lvl2pPr marL="623888" indent="-166688" algn="l" defTabSz="914400" rtl="0" eaLnBrk="1" latinLnBrk="0" hangingPunct="1">
        <a:lnSpc>
          <a:spcPct val="100000"/>
        </a:lnSpc>
        <a:spcBef>
          <a:spcPts val="500"/>
        </a:spcBef>
        <a:buClr>
          <a:schemeClr val="accent1"/>
        </a:buClr>
        <a:buFont typeface="AppleSymbols" panose="02000000000000000000" pitchFamily="2" charset="-79"/>
        <a:buChar char="⦿"/>
        <a:tabLst/>
        <a:defRPr sz="1100" b="0" i="0" kern="1200">
          <a:solidFill>
            <a:schemeClr val="tx1"/>
          </a:solidFill>
          <a:latin typeface="Arial" panose="020B0604020202020204" pitchFamily="34" charset="0"/>
          <a:ea typeface="+mn-ea"/>
          <a:cs typeface="Arial" panose="020B0604020202020204" pitchFamily="34" charset="0"/>
        </a:defRPr>
      </a:lvl2pPr>
      <a:lvl3pPr marL="1069975" indent="-155575" algn="l" defTabSz="914400" rtl="0" eaLnBrk="1" latinLnBrk="0" hangingPunct="1">
        <a:lnSpc>
          <a:spcPct val="100000"/>
        </a:lnSpc>
        <a:spcBef>
          <a:spcPts val="500"/>
        </a:spcBef>
        <a:buClr>
          <a:schemeClr val="accent1"/>
        </a:buClr>
        <a:buFont typeface="AppleSymbols" panose="02000000000000000000" pitchFamily="2" charset="-79"/>
        <a:buChar char="⦿"/>
        <a:tabLst/>
        <a:defRPr sz="1050" b="0" i="0" kern="1200">
          <a:solidFill>
            <a:schemeClr val="tx1"/>
          </a:solidFill>
          <a:latin typeface="Arial" panose="020B0604020202020204" pitchFamily="34" charset="0"/>
          <a:ea typeface="+mn-ea"/>
          <a:cs typeface="Arial" panose="020B0604020202020204" pitchFamily="34" charset="0"/>
        </a:defRPr>
      </a:lvl3pPr>
      <a:lvl4pPr marL="1516063" indent="-144463"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4pPr>
      <a:lvl5pPr marL="2003425" indent="-174625"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C258B6-328B-7644-B63A-811C50654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DB99030-EDD5-064E-9D88-8A3E999F0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79218-C0D8-8147-A800-DE665788AD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F1CF658A-4A6E-BE48-AE6F-BE4FF7BCD0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60786D5E-12A0-6645-B528-6511454F59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4A678-6755-7641-84FE-E34ADD9A8EDB}" type="slidenum">
              <a:rPr lang="da-DK" smtClean="0"/>
              <a:t>‹#›</a:t>
            </a:fld>
            <a:endParaRPr lang="da-DK"/>
          </a:p>
        </p:txBody>
      </p:sp>
    </p:spTree>
    <p:extLst>
      <p:ext uri="{BB962C8B-B14F-4D97-AF65-F5344CB8AC3E}">
        <p14:creationId xmlns:p14="http://schemas.microsoft.com/office/powerpoint/2010/main" val="2720089927"/>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Lst>
  <p:transition>
    <p:fade/>
  </p:transition>
  <p:txStyles>
    <p:titleStyle>
      <a:lvl1pPr algn="l" defTabSz="914400" rtl="0" eaLnBrk="1" latinLnBrk="0" hangingPunct="1">
        <a:lnSpc>
          <a:spcPct val="90000"/>
        </a:lnSpc>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0.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0.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30.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4.xml.rels><?xml version="1.0" encoding="UTF-8" standalone="yes"?>
<Relationships xmlns="http://schemas.openxmlformats.org/package/2006/relationships"><Relationship Id="rId3" Type="http://schemas.openxmlformats.org/officeDocument/2006/relationships/hyperlink" Target="http://www.unece.org/fileadmin/DAM/trade/untdid/d16b/tred/tred1153.htm" TargetMode="External"/><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5.xml.rels><?xml version="1.0" encoding="UTF-8" standalone="yes"?>
<Relationships xmlns="http://schemas.openxmlformats.org/package/2006/relationships"><Relationship Id="rId3" Type="http://schemas.openxmlformats.org/officeDocument/2006/relationships/hyperlink" Target="http://www.unece.org/fileadmin/DAM/trade/untdid/d16b/tred/tred1153.htm" TargetMode="External"/><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9.xml.rels><?xml version="1.0" encoding="UTF-8" standalone="yes"?>
<Relationships xmlns="http://schemas.openxmlformats.org/package/2006/relationships"><Relationship Id="rId3" Type="http://schemas.openxmlformats.org/officeDocument/2006/relationships/hyperlink" Target="https://app.swaggerhub.com/apis/OpenShippingDotOrg/OpenShipping/1.0.0" TargetMode="External"/><Relationship Id="rId2" Type="http://schemas.openxmlformats.org/officeDocument/2006/relationships/hyperlink" Target="https://app.swaggerhub.com/apis/OpenShippingDotOrg/OpenShipping/0.1" TargetMode="External"/><Relationship Id="rId1" Type="http://schemas.openxmlformats.org/officeDocument/2006/relationships/slideLayout" Target="../slideLayouts/slideLayout130.xml"/><Relationship Id="rId6" Type="http://schemas.openxmlformats.org/officeDocument/2006/relationships/hyperlink" Target="mailto:nis.jespersen@MaerskGTD.com" TargetMode="External"/><Relationship Id="rId5" Type="http://schemas.openxmlformats.org/officeDocument/2006/relationships/hyperlink" Target="mailto:HO.RGENOULAZ@cma-cgm.com" TargetMode="External"/><Relationship Id="rId4" Type="http://schemas.openxmlformats.org/officeDocument/2006/relationships/hyperlink" Target="mailto:EXT.RHAYEK@cma-cgm.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0.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0969689-60C0-BF44-A7A2-67FE62A7C5C7}"/>
              </a:ext>
            </a:extLst>
          </p:cNvPr>
          <p:cNvSpPr>
            <a:spLocks noGrp="1"/>
          </p:cNvSpPr>
          <p:nvPr>
            <p:ph type="subTitle" idx="1"/>
          </p:nvPr>
        </p:nvSpPr>
        <p:spPr/>
        <p:txBody>
          <a:bodyPr/>
          <a:lstStyle/>
          <a:p>
            <a:r>
              <a:rPr lang="da-DK" b="1" dirty="0">
                <a:solidFill>
                  <a:schemeClr val="tx1">
                    <a:tint val="75000"/>
                  </a:schemeClr>
                </a:solidFill>
              </a:rPr>
              <a:t>Shipping Event API – Version 1.0</a:t>
            </a:r>
          </a:p>
        </p:txBody>
      </p:sp>
      <p:pic>
        <p:nvPicPr>
          <p:cNvPr id="1026" name="Picture 2" descr="OPENSHIPPING.ORG">
            <a:extLst>
              <a:ext uri="{FF2B5EF4-FFF2-40B4-BE49-F238E27FC236}">
                <a16:creationId xmlns:a16="http://schemas.microsoft.com/office/drawing/2014/main" id="{703F0657-39B3-D14F-815A-C1C11F5D7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650" y="2263059"/>
            <a:ext cx="458470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14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F31A-80B6-004A-9BF8-65F2101F236A}"/>
              </a:ext>
            </a:extLst>
          </p:cNvPr>
          <p:cNvSpPr>
            <a:spLocks noGrp="1"/>
          </p:cNvSpPr>
          <p:nvPr>
            <p:ph type="title"/>
          </p:nvPr>
        </p:nvSpPr>
        <p:spPr/>
        <p:txBody>
          <a:bodyPr/>
          <a:lstStyle/>
          <a:p>
            <a:r>
              <a:rPr lang="en-US" dirty="0"/>
              <a:t>Event Endpoint Overview</a:t>
            </a:r>
          </a:p>
        </p:txBody>
      </p:sp>
      <p:graphicFrame>
        <p:nvGraphicFramePr>
          <p:cNvPr id="4" name="Content Placeholder 3">
            <a:extLst>
              <a:ext uri="{FF2B5EF4-FFF2-40B4-BE49-F238E27FC236}">
                <a16:creationId xmlns:a16="http://schemas.microsoft.com/office/drawing/2014/main" id="{889D069E-0F56-7840-A8CA-929C4ACC4CCA}"/>
              </a:ext>
            </a:extLst>
          </p:cNvPr>
          <p:cNvGraphicFramePr>
            <a:graphicFrameLocks noGrp="1"/>
          </p:cNvGraphicFramePr>
          <p:nvPr>
            <p:ph idx="1"/>
            <p:extLst>
              <p:ext uri="{D42A27DB-BD31-4B8C-83A1-F6EECF244321}">
                <p14:modId xmlns:p14="http://schemas.microsoft.com/office/powerpoint/2010/main" val="695329022"/>
              </p:ext>
            </p:extLst>
          </p:nvPr>
        </p:nvGraphicFramePr>
        <p:xfrm>
          <a:off x="229012" y="1825625"/>
          <a:ext cx="11749628" cy="4556760"/>
        </p:xfrm>
        <a:graphic>
          <a:graphicData uri="http://schemas.openxmlformats.org/drawingml/2006/table">
            <a:tbl>
              <a:tblPr firstRow="1" bandRow="1">
                <a:tableStyleId>{5C22544A-7EE6-4342-B048-85BDC9FD1C3A}</a:tableStyleId>
              </a:tblPr>
              <a:tblGrid>
                <a:gridCol w="827628">
                  <a:extLst>
                    <a:ext uri="{9D8B030D-6E8A-4147-A177-3AD203B41FA5}">
                      <a16:colId xmlns:a16="http://schemas.microsoft.com/office/drawing/2014/main" val="1908838457"/>
                    </a:ext>
                  </a:extLst>
                </a:gridCol>
                <a:gridCol w="3251200">
                  <a:extLst>
                    <a:ext uri="{9D8B030D-6E8A-4147-A177-3AD203B41FA5}">
                      <a16:colId xmlns:a16="http://schemas.microsoft.com/office/drawing/2014/main" val="1643347257"/>
                    </a:ext>
                  </a:extLst>
                </a:gridCol>
                <a:gridCol w="3820160">
                  <a:extLst>
                    <a:ext uri="{9D8B030D-6E8A-4147-A177-3AD203B41FA5}">
                      <a16:colId xmlns:a16="http://schemas.microsoft.com/office/drawing/2014/main" val="2157417457"/>
                    </a:ext>
                  </a:extLst>
                </a:gridCol>
                <a:gridCol w="3850640">
                  <a:extLst>
                    <a:ext uri="{9D8B030D-6E8A-4147-A177-3AD203B41FA5}">
                      <a16:colId xmlns:a16="http://schemas.microsoft.com/office/drawing/2014/main" val="1033620172"/>
                    </a:ext>
                  </a:extLst>
                </a:gridCol>
              </a:tblGrid>
              <a:tr h="370840">
                <a:tc>
                  <a:txBody>
                    <a:bodyPr/>
                    <a:lstStyle/>
                    <a:p>
                      <a:endParaRPr lang="en-US" sz="1100" dirty="0"/>
                    </a:p>
                  </a:txBody>
                  <a:tcPr/>
                </a:tc>
                <a:tc>
                  <a:txBody>
                    <a:bodyPr/>
                    <a:lstStyle/>
                    <a:p>
                      <a:r>
                        <a:rPr lang="en-US" sz="1100" dirty="0"/>
                        <a:t>Plan Event Endpoints</a:t>
                      </a:r>
                    </a:p>
                    <a:p>
                      <a:r>
                        <a:rPr lang="en-US" sz="1100" dirty="0">
                          <a:latin typeface="Courier" pitchFamily="2" charset="0"/>
                        </a:rPr>
                        <a:t>POST consignments​/{</a:t>
                      </a:r>
                      <a:r>
                        <a:rPr lang="en-US" sz="1100" dirty="0" err="1">
                          <a:latin typeface="Courier" pitchFamily="2" charset="0"/>
                        </a:rPr>
                        <a:t>consignmentRef</a:t>
                      </a:r>
                      <a:r>
                        <a:rPr lang="en-US" sz="1100" dirty="0">
                          <a:latin typeface="Courier" pitchFamily="2" charset="0"/>
                        </a:rPr>
                        <a:t>}​</a:t>
                      </a:r>
                      <a:endParaRPr lang="en-US" sz="1100" dirty="0"/>
                    </a:p>
                  </a:txBody>
                  <a:tcPr/>
                </a:tc>
                <a:tc>
                  <a:txBody>
                    <a:bodyPr/>
                    <a:lstStyle/>
                    <a:p>
                      <a:r>
                        <a:rPr lang="en-US" sz="1100" dirty="0"/>
                        <a:t>Estimate Event Endpoints</a:t>
                      </a:r>
                    </a:p>
                    <a:p>
                      <a:r>
                        <a:rPr lang="en-US" sz="1100" dirty="0">
                          <a:latin typeface="Courier" pitchFamily="2" charset="0"/>
                        </a:rPr>
                        <a:t>POST /</a:t>
                      </a:r>
                      <a:r>
                        <a:rPr lang="en-US" sz="1100" dirty="0" err="1">
                          <a:latin typeface="Courier" pitchFamily="2" charset="0"/>
                        </a:rPr>
                        <a:t>transportEquipment</a:t>
                      </a:r>
                      <a:r>
                        <a:rPr lang="en-US" sz="1100" dirty="0">
                          <a:latin typeface="Courier" pitchFamily="2" charset="0"/>
                        </a:rPr>
                        <a:t>​/{</a:t>
                      </a:r>
                      <a:r>
                        <a:rPr lang="en-US" sz="1100" dirty="0" err="1">
                          <a:latin typeface="Courier" pitchFamily="2" charset="0"/>
                        </a:rPr>
                        <a:t>equipmentNumber</a:t>
                      </a:r>
                      <a:r>
                        <a:rPr lang="en-US" sz="1100" dirty="0">
                          <a:latin typeface="Courier" pitchFamily="2" charset="0"/>
                        </a:rPr>
                        <a:t>}</a:t>
                      </a:r>
                      <a:endParaRPr lang="en-US" sz="1100" dirty="0"/>
                    </a:p>
                  </a:txBody>
                  <a:tcPr/>
                </a:tc>
                <a:tc>
                  <a:txBody>
                    <a:bodyPr/>
                    <a:lstStyle/>
                    <a:p>
                      <a:r>
                        <a:rPr lang="en-US" sz="1100" dirty="0"/>
                        <a:t>Actual Event Endpoints</a:t>
                      </a:r>
                    </a:p>
                    <a:p>
                      <a:r>
                        <a:rPr lang="en-US" sz="1100" dirty="0">
                          <a:latin typeface="Courier" pitchFamily="2" charset="0"/>
                        </a:rPr>
                        <a:t>POST /</a:t>
                      </a:r>
                      <a:r>
                        <a:rPr lang="en-US" sz="1100" dirty="0" err="1">
                          <a:latin typeface="Courier" pitchFamily="2" charset="0"/>
                        </a:rPr>
                        <a:t>transportEquipment</a:t>
                      </a:r>
                      <a:r>
                        <a:rPr lang="en-US" sz="1100" dirty="0">
                          <a:latin typeface="Courier" pitchFamily="2" charset="0"/>
                        </a:rPr>
                        <a:t>​/{</a:t>
                      </a:r>
                      <a:r>
                        <a:rPr lang="en-US" sz="1100" dirty="0" err="1">
                          <a:latin typeface="Courier" pitchFamily="2" charset="0"/>
                        </a:rPr>
                        <a:t>equipmentNumber</a:t>
                      </a:r>
                      <a:r>
                        <a:rPr lang="en-US" sz="1100" dirty="0">
                          <a:latin typeface="Courier" pitchFamily="2" charset="0"/>
                        </a:rPr>
                        <a:t>}</a:t>
                      </a:r>
                      <a:endParaRPr lang="en-US" sz="1100" dirty="0"/>
                    </a:p>
                  </a:txBody>
                  <a:tcPr/>
                </a:tc>
                <a:extLst>
                  <a:ext uri="{0D108BD9-81ED-4DB2-BD59-A6C34878D82A}">
                    <a16:rowId xmlns:a16="http://schemas.microsoft.com/office/drawing/2014/main" val="4056725728"/>
                  </a:ext>
                </a:extLst>
              </a:tr>
              <a:tr h="370840">
                <a:tc>
                  <a:txBody>
                    <a:bodyPr/>
                    <a:lstStyle/>
                    <a:p>
                      <a:r>
                        <a:rPr lang="en-US" sz="1100" dirty="0"/>
                        <a:t>Milestone Events</a:t>
                      </a:r>
                    </a:p>
                  </a:txBody>
                  <a:tcPr/>
                </a:tc>
                <a:tc>
                  <a:txBody>
                    <a:bodyPr/>
                    <a:lstStyle/>
                    <a:p>
                      <a:r>
                        <a:rPr lang="en-US" sz="1100" dirty="0">
                          <a:latin typeface="Courier" pitchFamily="2" charset="0"/>
                        </a:rPr>
                        <a:t>/</a:t>
                      </a:r>
                      <a:r>
                        <a:rPr lang="en-US" sz="1100" dirty="0" err="1">
                          <a:latin typeface="Courier" pitchFamily="2" charset="0"/>
                        </a:rPr>
                        <a:t>plannedVesselLoads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plannedVesselDepartures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plannedVesselArrivals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plannedVesselDischarges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plannedTruckLoads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plannedGateOuts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plannedGateIns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plannedTruckDischarges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plannedRailLoads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plannedRailDepartures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plannedRailArrivals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plannedRailDischarges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plannedBargeLoads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plannedBargeDepartures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plannedBargeArrivals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plannedBargeDischarges</a:t>
                      </a:r>
                      <a:endParaRPr lang="en-US" sz="1100" dirty="0">
                        <a:latin typeface="Courier" pitchFamily="2" charset="0"/>
                      </a:endParaRPr>
                    </a:p>
                    <a:p>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estimatedVesselLoads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estimatedVesselDepartures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estimatedVesselArrivals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estimatedVesselDischarges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estimatedTruckLoads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estimatedGateIns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estimatedGateOuts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estimatedTruckDischarges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estimatedRailLoads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estimatedRailDepartures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estimatedRailArrivals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estimatedRailDischarges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estimatedBargeLoads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estimatedBargeDepartures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estimatedBargeArrivals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estimatedBargeDischarges</a:t>
                      </a:r>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actualVesselLoads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actualVesselDepartures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actualVesselArrivals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actualVesselDischarges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actualTruckLoads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actualGateIns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actualGateOuts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actualTruckDischarges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actualRailLoads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actualRailDepartures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actualRailArrivals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actualRailDischarges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actualBargeLoads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actualBargeDepartures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actualBargeArrivals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actualBargeDischarges</a:t>
                      </a:r>
                      <a:endParaRPr lang="en-US" sz="1100" dirty="0">
                        <a:latin typeface="Courier" pitchFamily="2" charset="0"/>
                      </a:endParaRPr>
                    </a:p>
                  </a:txBody>
                  <a:tcPr/>
                </a:tc>
                <a:extLst>
                  <a:ext uri="{0D108BD9-81ED-4DB2-BD59-A6C34878D82A}">
                    <a16:rowId xmlns:a16="http://schemas.microsoft.com/office/drawing/2014/main" val="2925395643"/>
                  </a:ext>
                </a:extLst>
              </a:tr>
              <a:tr h="370840">
                <a:tc>
                  <a:txBody>
                    <a:bodyPr/>
                    <a:lstStyle/>
                    <a:p>
                      <a:r>
                        <a:rPr lang="en-US" sz="1100" dirty="0"/>
                        <a:t>Smart Events</a:t>
                      </a:r>
                    </a:p>
                    <a:p>
                      <a:endParaRPr lang="en-US" sz="1100" dirty="0"/>
                    </a:p>
                  </a:txBody>
                  <a:tcPr/>
                </a:tc>
                <a:tc>
                  <a:txBody>
                    <a:bodyPr/>
                    <a:lstStyle/>
                    <a:p>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estimatedSmartEvent</a:t>
                      </a:r>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actualSmartEvent</a:t>
                      </a:r>
                      <a:endParaRPr lang="en-US" sz="1100" dirty="0">
                        <a:latin typeface="Courier" pitchFamily="2" charset="0"/>
                      </a:endParaRPr>
                    </a:p>
                  </a:txBody>
                  <a:tcPr/>
                </a:tc>
                <a:extLst>
                  <a:ext uri="{0D108BD9-81ED-4DB2-BD59-A6C34878D82A}">
                    <a16:rowId xmlns:a16="http://schemas.microsoft.com/office/drawing/2014/main" val="1302741060"/>
                  </a:ext>
                </a:extLst>
              </a:tr>
              <a:tr h="370840">
                <a:tc>
                  <a:txBody>
                    <a:bodyPr/>
                    <a:lstStyle/>
                    <a:p>
                      <a:r>
                        <a:rPr lang="en-US" sz="1100" dirty="0"/>
                        <a:t>Generic Events</a:t>
                      </a:r>
                    </a:p>
                    <a:p>
                      <a:endParaRPr lang="en-US" sz="1100" dirty="0"/>
                    </a:p>
                  </a:txBody>
                  <a:tcPr/>
                </a:tc>
                <a:tc>
                  <a:txBody>
                    <a:bodyPr/>
                    <a:lstStyle/>
                    <a:p>
                      <a:r>
                        <a:rPr lang="en-US" sz="1100" dirty="0">
                          <a:latin typeface="Courier" pitchFamily="2" charset="0"/>
                        </a:rPr>
                        <a:t>/</a:t>
                      </a:r>
                      <a:r>
                        <a:rPr lang="en-US" sz="1100" dirty="0" err="1">
                          <a:latin typeface="Courier" pitchFamily="2" charset="0"/>
                        </a:rPr>
                        <a:t>plannedGenericEvent</a:t>
                      </a:r>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estimatedGenericEvent</a:t>
                      </a:r>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actualGenericEvent</a:t>
                      </a:r>
                      <a:endParaRPr lang="en-US" sz="1100" dirty="0">
                        <a:latin typeface="Courier" pitchFamily="2" charset="0"/>
                      </a:endParaRPr>
                    </a:p>
                  </a:txBody>
                  <a:tcPr/>
                </a:tc>
                <a:extLst>
                  <a:ext uri="{0D108BD9-81ED-4DB2-BD59-A6C34878D82A}">
                    <a16:rowId xmlns:a16="http://schemas.microsoft.com/office/drawing/2014/main" val="3420189487"/>
                  </a:ext>
                </a:extLst>
              </a:tr>
            </a:tbl>
          </a:graphicData>
        </a:graphic>
      </p:graphicFrame>
    </p:spTree>
    <p:extLst>
      <p:ext uri="{BB962C8B-B14F-4D97-AF65-F5344CB8AC3E}">
        <p14:creationId xmlns:p14="http://schemas.microsoft.com/office/powerpoint/2010/main" val="362155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A0A26-0EA9-1E4F-84EC-D9B014C145BC}"/>
              </a:ext>
            </a:extLst>
          </p:cNvPr>
          <p:cNvSpPr>
            <a:spLocks noGrp="1"/>
          </p:cNvSpPr>
          <p:nvPr>
            <p:ph type="title"/>
          </p:nvPr>
        </p:nvSpPr>
        <p:spPr>
          <a:xfrm>
            <a:off x="442451" y="413857"/>
            <a:ext cx="11326761" cy="1139183"/>
          </a:xfrm>
        </p:spPr>
        <p:txBody>
          <a:bodyPr/>
          <a:lstStyle/>
          <a:p>
            <a:r>
              <a:rPr lang="en-US" dirty="0"/>
              <a:t>Where Events Occur</a:t>
            </a:r>
          </a:p>
        </p:txBody>
      </p:sp>
      <p:sp>
        <p:nvSpPr>
          <p:cNvPr id="5" name="Content Placeholder 4">
            <a:extLst>
              <a:ext uri="{FF2B5EF4-FFF2-40B4-BE49-F238E27FC236}">
                <a16:creationId xmlns:a16="http://schemas.microsoft.com/office/drawing/2014/main" id="{114E0BC4-C89A-A341-A6CE-DEAE9E6FDF68}"/>
              </a:ext>
            </a:extLst>
          </p:cNvPr>
          <p:cNvSpPr>
            <a:spLocks noGrp="1"/>
          </p:cNvSpPr>
          <p:nvPr>
            <p:ph idx="1"/>
          </p:nvPr>
        </p:nvSpPr>
        <p:spPr>
          <a:xfrm>
            <a:off x="442452" y="5366474"/>
            <a:ext cx="11326760" cy="1305160"/>
          </a:xfrm>
        </p:spPr>
        <p:txBody>
          <a:bodyPr>
            <a:normAutofit/>
          </a:bodyPr>
          <a:lstStyle/>
          <a:p>
            <a:r>
              <a:rPr lang="en-US" sz="2000" dirty="0"/>
              <a:t>All Milestone events occur within a defined location (UNLOCODE location and SMDG Terminal). </a:t>
            </a:r>
          </a:p>
          <a:p>
            <a:r>
              <a:rPr lang="en-US" sz="2000" dirty="0"/>
              <a:t>Smart Events occur continuously along each leg (GPS Coordinates), between locations.</a:t>
            </a:r>
          </a:p>
          <a:p>
            <a:r>
              <a:rPr lang="en-US" sz="2000" dirty="0"/>
              <a:t>Generic Events may not relate to any kind of location at all, e.g. if related to documentation.</a:t>
            </a:r>
          </a:p>
        </p:txBody>
      </p:sp>
      <p:pic>
        <p:nvPicPr>
          <p:cNvPr id="7" name="Picture 6">
            <a:extLst>
              <a:ext uri="{FF2B5EF4-FFF2-40B4-BE49-F238E27FC236}">
                <a16:creationId xmlns:a16="http://schemas.microsoft.com/office/drawing/2014/main" id="{C24B7844-E0AE-AC46-A330-7F40DC12E3CA}"/>
              </a:ext>
            </a:extLst>
          </p:cNvPr>
          <p:cNvPicPr>
            <a:picLocks noChangeAspect="1"/>
          </p:cNvPicPr>
          <p:nvPr/>
        </p:nvPicPr>
        <p:blipFill>
          <a:blip r:embed="rId2"/>
          <a:stretch>
            <a:fillRect/>
          </a:stretch>
        </p:blipFill>
        <p:spPr>
          <a:xfrm>
            <a:off x="7054" y="1135631"/>
            <a:ext cx="11843510" cy="3978808"/>
          </a:xfrm>
          <a:prstGeom prst="rect">
            <a:avLst/>
          </a:prstGeom>
        </p:spPr>
      </p:pic>
    </p:spTree>
    <p:extLst>
      <p:ext uri="{BB962C8B-B14F-4D97-AF65-F5344CB8AC3E}">
        <p14:creationId xmlns:p14="http://schemas.microsoft.com/office/powerpoint/2010/main" val="1346025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911D7D-8D32-7A4A-BD2B-9C856382AA75}"/>
              </a:ext>
            </a:extLst>
          </p:cNvPr>
          <p:cNvSpPr>
            <a:spLocks noGrp="1"/>
          </p:cNvSpPr>
          <p:nvPr>
            <p:ph type="title"/>
          </p:nvPr>
        </p:nvSpPr>
        <p:spPr/>
        <p:txBody>
          <a:bodyPr/>
          <a:lstStyle/>
          <a:p>
            <a:r>
              <a:rPr lang="en-US" dirty="0"/>
              <a:t>Milestone Events</a:t>
            </a:r>
          </a:p>
        </p:txBody>
      </p:sp>
      <p:sp>
        <p:nvSpPr>
          <p:cNvPr id="5" name="Text Placeholder 4">
            <a:extLst>
              <a:ext uri="{FF2B5EF4-FFF2-40B4-BE49-F238E27FC236}">
                <a16:creationId xmlns:a16="http://schemas.microsoft.com/office/drawing/2014/main" id="{259514CA-C35D-8B47-B37C-D794769B5E5F}"/>
              </a:ext>
            </a:extLst>
          </p:cNvPr>
          <p:cNvSpPr>
            <a:spLocks noGrp="1"/>
          </p:cNvSpPr>
          <p:nvPr>
            <p:ph type="body" idx="1"/>
          </p:nvPr>
        </p:nvSpPr>
        <p:spPr/>
        <p:txBody>
          <a:bodyPr/>
          <a:lstStyle/>
          <a:p>
            <a:r>
              <a:rPr lang="en-US" dirty="0"/>
              <a:t>The logical model which structures Milestone Events</a:t>
            </a:r>
          </a:p>
        </p:txBody>
      </p:sp>
    </p:spTree>
    <p:extLst>
      <p:ext uri="{BB962C8B-B14F-4D97-AF65-F5344CB8AC3E}">
        <p14:creationId xmlns:p14="http://schemas.microsoft.com/office/powerpoint/2010/main" val="854834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0D28-03E1-384B-89AE-9193CEA1EB46}"/>
              </a:ext>
            </a:extLst>
          </p:cNvPr>
          <p:cNvSpPr>
            <a:spLocks noGrp="1"/>
          </p:cNvSpPr>
          <p:nvPr>
            <p:ph type="title"/>
          </p:nvPr>
        </p:nvSpPr>
        <p:spPr/>
        <p:txBody>
          <a:bodyPr/>
          <a:lstStyle/>
          <a:p>
            <a:r>
              <a:rPr lang="en-US" dirty="0"/>
              <a:t>Milestone Event Model – Locations </a:t>
            </a:r>
          </a:p>
        </p:txBody>
      </p:sp>
      <p:pic>
        <p:nvPicPr>
          <p:cNvPr id="4" name="Picture 3">
            <a:extLst>
              <a:ext uri="{FF2B5EF4-FFF2-40B4-BE49-F238E27FC236}">
                <a16:creationId xmlns:a16="http://schemas.microsoft.com/office/drawing/2014/main" id="{4CD3F772-7A7A-0D45-9C1A-64FCB0593875}"/>
              </a:ext>
            </a:extLst>
          </p:cNvPr>
          <p:cNvPicPr>
            <a:picLocks noChangeAspect="1"/>
          </p:cNvPicPr>
          <p:nvPr/>
        </p:nvPicPr>
        <p:blipFill>
          <a:blip r:embed="rId2"/>
          <a:stretch>
            <a:fillRect/>
          </a:stretch>
        </p:blipFill>
        <p:spPr>
          <a:xfrm>
            <a:off x="0" y="2340616"/>
            <a:ext cx="12192000" cy="3892928"/>
          </a:xfrm>
          <a:prstGeom prst="rect">
            <a:avLst/>
          </a:prstGeom>
        </p:spPr>
      </p:pic>
      <p:sp>
        <p:nvSpPr>
          <p:cNvPr id="8" name="TextBox 7">
            <a:extLst>
              <a:ext uri="{FF2B5EF4-FFF2-40B4-BE49-F238E27FC236}">
                <a16:creationId xmlns:a16="http://schemas.microsoft.com/office/drawing/2014/main" id="{7FC415F6-1749-A44C-A378-415676899D62}"/>
              </a:ext>
            </a:extLst>
          </p:cNvPr>
          <p:cNvSpPr txBox="1"/>
          <p:nvPr/>
        </p:nvSpPr>
        <p:spPr>
          <a:xfrm>
            <a:off x="442451" y="1272211"/>
            <a:ext cx="11007427" cy="646331"/>
          </a:xfrm>
          <a:prstGeom prst="rect">
            <a:avLst/>
          </a:prstGeom>
          <a:noFill/>
        </p:spPr>
        <p:txBody>
          <a:bodyPr wrap="square" rtlCol="0">
            <a:spAutoFit/>
          </a:bodyPr>
          <a:lstStyle/>
          <a:p>
            <a:r>
              <a:rPr lang="en-US" dirty="0"/>
              <a:t>The Milestone events are modular, and can model any Consignment’s multi-modal transport plan. This reflects the various locations which the Equipment needs to moving move between for contractual and operational purposes. </a:t>
            </a:r>
          </a:p>
        </p:txBody>
      </p:sp>
    </p:spTree>
    <p:extLst>
      <p:ext uri="{BB962C8B-B14F-4D97-AF65-F5344CB8AC3E}">
        <p14:creationId xmlns:p14="http://schemas.microsoft.com/office/powerpoint/2010/main" val="839586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C152-5A18-9D45-B167-ACDBBE5AC185}"/>
              </a:ext>
            </a:extLst>
          </p:cNvPr>
          <p:cNvSpPr>
            <a:spLocks noGrp="1"/>
          </p:cNvSpPr>
          <p:nvPr>
            <p:ph type="title"/>
          </p:nvPr>
        </p:nvSpPr>
        <p:spPr/>
        <p:txBody>
          <a:bodyPr/>
          <a:lstStyle/>
          <a:p>
            <a:r>
              <a:rPr lang="en-US" dirty="0"/>
              <a:t>Milestone Event Model – Legs </a:t>
            </a:r>
          </a:p>
        </p:txBody>
      </p:sp>
      <p:pic>
        <p:nvPicPr>
          <p:cNvPr id="4" name="Picture 3">
            <a:extLst>
              <a:ext uri="{FF2B5EF4-FFF2-40B4-BE49-F238E27FC236}">
                <a16:creationId xmlns:a16="http://schemas.microsoft.com/office/drawing/2014/main" id="{086A3B1F-B0BA-6F44-B316-4205D352E1D0}"/>
              </a:ext>
            </a:extLst>
          </p:cNvPr>
          <p:cNvPicPr>
            <a:picLocks noChangeAspect="1"/>
          </p:cNvPicPr>
          <p:nvPr/>
        </p:nvPicPr>
        <p:blipFill>
          <a:blip r:embed="rId2"/>
          <a:stretch>
            <a:fillRect/>
          </a:stretch>
        </p:blipFill>
        <p:spPr>
          <a:xfrm>
            <a:off x="0" y="2353481"/>
            <a:ext cx="12192000" cy="3752344"/>
          </a:xfrm>
          <a:prstGeom prst="rect">
            <a:avLst/>
          </a:prstGeom>
        </p:spPr>
      </p:pic>
      <p:sp>
        <p:nvSpPr>
          <p:cNvPr id="5" name="TextBox 4">
            <a:extLst>
              <a:ext uri="{FF2B5EF4-FFF2-40B4-BE49-F238E27FC236}">
                <a16:creationId xmlns:a16="http://schemas.microsoft.com/office/drawing/2014/main" id="{5D191020-AAD6-2E40-8432-18A6FBEB24CC}"/>
              </a:ext>
            </a:extLst>
          </p:cNvPr>
          <p:cNvSpPr txBox="1"/>
          <p:nvPr/>
        </p:nvSpPr>
        <p:spPr>
          <a:xfrm>
            <a:off x="442451" y="1272211"/>
            <a:ext cx="11007427" cy="646331"/>
          </a:xfrm>
          <a:prstGeom prst="rect">
            <a:avLst/>
          </a:prstGeom>
          <a:noFill/>
        </p:spPr>
        <p:txBody>
          <a:bodyPr wrap="square" rtlCol="0">
            <a:spAutoFit/>
          </a:bodyPr>
          <a:lstStyle/>
          <a:p>
            <a:r>
              <a:rPr lang="en-US" dirty="0"/>
              <a:t>Equipment is moved between locations by various means of transport. Such “legs” can be considered the edges connecting location nodes.  </a:t>
            </a:r>
          </a:p>
        </p:txBody>
      </p:sp>
    </p:spTree>
    <p:extLst>
      <p:ext uri="{BB962C8B-B14F-4D97-AF65-F5344CB8AC3E}">
        <p14:creationId xmlns:p14="http://schemas.microsoft.com/office/powerpoint/2010/main" val="346600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B66A-DCA1-B44C-9D58-8298356B5D7A}"/>
              </a:ext>
            </a:extLst>
          </p:cNvPr>
          <p:cNvSpPr>
            <a:spLocks noGrp="1"/>
          </p:cNvSpPr>
          <p:nvPr>
            <p:ph type="title"/>
          </p:nvPr>
        </p:nvSpPr>
        <p:spPr/>
        <p:txBody>
          <a:bodyPr/>
          <a:lstStyle/>
          <a:p>
            <a:r>
              <a:rPr lang="en-US" dirty="0"/>
              <a:t>Milestone Event Model – Four Events Per Leg</a:t>
            </a:r>
          </a:p>
        </p:txBody>
      </p:sp>
      <p:pic>
        <p:nvPicPr>
          <p:cNvPr id="5" name="Picture 4">
            <a:extLst>
              <a:ext uri="{FF2B5EF4-FFF2-40B4-BE49-F238E27FC236}">
                <a16:creationId xmlns:a16="http://schemas.microsoft.com/office/drawing/2014/main" id="{E97F3D0B-4EAD-1E42-816D-E85194828545}"/>
              </a:ext>
            </a:extLst>
          </p:cNvPr>
          <p:cNvPicPr>
            <a:picLocks noChangeAspect="1"/>
          </p:cNvPicPr>
          <p:nvPr/>
        </p:nvPicPr>
        <p:blipFill>
          <a:blip r:embed="rId2"/>
          <a:stretch>
            <a:fillRect/>
          </a:stretch>
        </p:blipFill>
        <p:spPr>
          <a:xfrm>
            <a:off x="0" y="2245502"/>
            <a:ext cx="12192000" cy="4068172"/>
          </a:xfrm>
          <a:prstGeom prst="rect">
            <a:avLst/>
          </a:prstGeom>
        </p:spPr>
      </p:pic>
      <p:sp>
        <p:nvSpPr>
          <p:cNvPr id="6" name="TextBox 5">
            <a:extLst>
              <a:ext uri="{FF2B5EF4-FFF2-40B4-BE49-F238E27FC236}">
                <a16:creationId xmlns:a16="http://schemas.microsoft.com/office/drawing/2014/main" id="{0F833F55-B3B2-F743-8D72-5DAFC9E6A4F5}"/>
              </a:ext>
            </a:extLst>
          </p:cNvPr>
          <p:cNvSpPr txBox="1"/>
          <p:nvPr/>
        </p:nvSpPr>
        <p:spPr>
          <a:xfrm>
            <a:off x="442451" y="1272211"/>
            <a:ext cx="11007427" cy="923330"/>
          </a:xfrm>
          <a:prstGeom prst="rect">
            <a:avLst/>
          </a:prstGeom>
          <a:noFill/>
        </p:spPr>
        <p:txBody>
          <a:bodyPr wrap="square" rtlCol="0">
            <a:spAutoFit/>
          </a:bodyPr>
          <a:lstStyle/>
          <a:p>
            <a:r>
              <a:rPr lang="en-US" dirty="0"/>
              <a:t>Each leg are represented consistently as four distinct, key milestone events representing how containers are first </a:t>
            </a:r>
            <a:r>
              <a:rPr lang="en-US" u="sng" dirty="0"/>
              <a:t>loaded</a:t>
            </a:r>
            <a:r>
              <a:rPr lang="en-US" dirty="0"/>
              <a:t>, then </a:t>
            </a:r>
            <a:r>
              <a:rPr lang="en-US" u="sng" dirty="0"/>
              <a:t>departs</a:t>
            </a:r>
            <a:r>
              <a:rPr lang="en-US" dirty="0"/>
              <a:t> from one location, </a:t>
            </a:r>
            <a:r>
              <a:rPr lang="en-US" u="sng" dirty="0"/>
              <a:t>arrives</a:t>
            </a:r>
            <a:r>
              <a:rPr lang="en-US" dirty="0"/>
              <a:t> at a different location, and is </a:t>
            </a:r>
            <a:r>
              <a:rPr lang="en-US" u="sng" dirty="0"/>
              <a:t>discharged</a:t>
            </a:r>
            <a:r>
              <a:rPr lang="en-US" dirty="0"/>
              <a:t> from that means of transport. This cycle is repeated for each leg of the transport plan. </a:t>
            </a:r>
          </a:p>
        </p:txBody>
      </p:sp>
    </p:spTree>
    <p:extLst>
      <p:ext uri="{BB962C8B-B14F-4D97-AF65-F5344CB8AC3E}">
        <p14:creationId xmlns:p14="http://schemas.microsoft.com/office/powerpoint/2010/main" val="120037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A581-3A62-8D49-94B0-3A028DAFB711}"/>
              </a:ext>
            </a:extLst>
          </p:cNvPr>
          <p:cNvSpPr>
            <a:spLocks noGrp="1"/>
          </p:cNvSpPr>
          <p:nvPr>
            <p:ph type="title"/>
          </p:nvPr>
        </p:nvSpPr>
        <p:spPr>
          <a:xfrm>
            <a:off x="442451" y="413857"/>
            <a:ext cx="11749549" cy="1139183"/>
          </a:xfrm>
        </p:spPr>
        <p:txBody>
          <a:bodyPr>
            <a:normAutofit/>
          </a:bodyPr>
          <a:lstStyle/>
          <a:p>
            <a:r>
              <a:rPr lang="en-US" dirty="0"/>
              <a:t>Milestone Event Model – Phase and </a:t>
            </a:r>
            <a:r>
              <a:rPr lang="en-US" dirty="0" err="1"/>
              <a:t>FullStatus</a:t>
            </a:r>
            <a:endParaRPr lang="en-US" dirty="0"/>
          </a:p>
        </p:txBody>
      </p:sp>
      <p:pic>
        <p:nvPicPr>
          <p:cNvPr id="4" name="Picture 3">
            <a:extLst>
              <a:ext uri="{FF2B5EF4-FFF2-40B4-BE49-F238E27FC236}">
                <a16:creationId xmlns:a16="http://schemas.microsoft.com/office/drawing/2014/main" id="{30B6B7C9-9799-C044-965F-9A272EBD1E4C}"/>
              </a:ext>
            </a:extLst>
          </p:cNvPr>
          <p:cNvPicPr>
            <a:picLocks noChangeAspect="1"/>
          </p:cNvPicPr>
          <p:nvPr/>
        </p:nvPicPr>
        <p:blipFill rotWithShape="1">
          <a:blip r:embed="rId2"/>
          <a:srcRect t="4709" b="1542"/>
          <a:stretch/>
        </p:blipFill>
        <p:spPr>
          <a:xfrm>
            <a:off x="0" y="2054087"/>
            <a:ext cx="12192000" cy="4803913"/>
          </a:xfrm>
          <a:prstGeom prst="rect">
            <a:avLst/>
          </a:prstGeom>
        </p:spPr>
      </p:pic>
      <p:sp>
        <p:nvSpPr>
          <p:cNvPr id="5" name="TextBox 4">
            <a:extLst>
              <a:ext uri="{FF2B5EF4-FFF2-40B4-BE49-F238E27FC236}">
                <a16:creationId xmlns:a16="http://schemas.microsoft.com/office/drawing/2014/main" id="{1E9EF751-0F30-E14B-B4D4-775C42415073}"/>
              </a:ext>
            </a:extLst>
          </p:cNvPr>
          <p:cNvSpPr txBox="1"/>
          <p:nvPr/>
        </p:nvSpPr>
        <p:spPr>
          <a:xfrm>
            <a:off x="442451" y="1272211"/>
            <a:ext cx="11007427" cy="646331"/>
          </a:xfrm>
          <a:prstGeom prst="rect">
            <a:avLst/>
          </a:prstGeom>
          <a:noFill/>
        </p:spPr>
        <p:txBody>
          <a:bodyPr wrap="square" rtlCol="0">
            <a:spAutoFit/>
          </a:bodyPr>
          <a:lstStyle/>
          <a:p>
            <a:r>
              <a:rPr lang="en-US" dirty="0"/>
              <a:t>Through the journey, the container changes status, from export to import, and empty to full and then again empty. These statuses are represented as attributes on the events. </a:t>
            </a:r>
          </a:p>
        </p:txBody>
      </p:sp>
    </p:spTree>
    <p:extLst>
      <p:ext uri="{BB962C8B-B14F-4D97-AF65-F5344CB8AC3E}">
        <p14:creationId xmlns:p14="http://schemas.microsoft.com/office/powerpoint/2010/main" val="1695321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401B-1280-9A4B-8F4D-F32621D8B68B}"/>
              </a:ext>
            </a:extLst>
          </p:cNvPr>
          <p:cNvSpPr>
            <a:spLocks noGrp="1"/>
          </p:cNvSpPr>
          <p:nvPr>
            <p:ph type="title"/>
          </p:nvPr>
        </p:nvSpPr>
        <p:spPr/>
        <p:txBody>
          <a:bodyPr>
            <a:normAutofit/>
          </a:bodyPr>
          <a:lstStyle/>
          <a:p>
            <a:r>
              <a:rPr lang="en-US" dirty="0"/>
              <a:t>Milestone Event Model – Planned, Estimated, Actual</a:t>
            </a:r>
          </a:p>
        </p:txBody>
      </p:sp>
      <p:pic>
        <p:nvPicPr>
          <p:cNvPr id="4" name="Picture 3">
            <a:extLst>
              <a:ext uri="{FF2B5EF4-FFF2-40B4-BE49-F238E27FC236}">
                <a16:creationId xmlns:a16="http://schemas.microsoft.com/office/drawing/2014/main" id="{3D4EDA85-4B8C-E646-9C3C-81D7DB16662F}"/>
              </a:ext>
            </a:extLst>
          </p:cNvPr>
          <p:cNvPicPr>
            <a:picLocks noChangeAspect="1"/>
          </p:cNvPicPr>
          <p:nvPr/>
        </p:nvPicPr>
        <p:blipFill rotWithShape="1">
          <a:blip r:embed="rId2"/>
          <a:srcRect t="2528" b="2500"/>
          <a:stretch/>
        </p:blipFill>
        <p:spPr>
          <a:xfrm>
            <a:off x="0" y="2173355"/>
            <a:ext cx="12192000" cy="4691270"/>
          </a:xfrm>
          <a:prstGeom prst="rect">
            <a:avLst/>
          </a:prstGeom>
        </p:spPr>
      </p:pic>
      <p:sp>
        <p:nvSpPr>
          <p:cNvPr id="5" name="TextBox 4">
            <a:extLst>
              <a:ext uri="{FF2B5EF4-FFF2-40B4-BE49-F238E27FC236}">
                <a16:creationId xmlns:a16="http://schemas.microsoft.com/office/drawing/2014/main" id="{3C9E36A6-8A09-D244-909F-34FFCBEA039D}"/>
              </a:ext>
            </a:extLst>
          </p:cNvPr>
          <p:cNvSpPr txBox="1"/>
          <p:nvPr/>
        </p:nvSpPr>
        <p:spPr>
          <a:xfrm>
            <a:off x="442451" y="1272211"/>
            <a:ext cx="11007427" cy="923330"/>
          </a:xfrm>
          <a:prstGeom prst="rect">
            <a:avLst/>
          </a:prstGeom>
          <a:noFill/>
        </p:spPr>
        <p:txBody>
          <a:bodyPr wrap="square" rtlCol="0">
            <a:spAutoFit/>
          </a:bodyPr>
          <a:lstStyle/>
          <a:p>
            <a:r>
              <a:rPr lang="en-US" dirty="0"/>
              <a:t>Finally, each event comes in three types: </a:t>
            </a:r>
            <a:r>
              <a:rPr lang="en-US" u="sng" dirty="0"/>
              <a:t>planned</a:t>
            </a:r>
            <a:r>
              <a:rPr lang="en-US" dirty="0"/>
              <a:t>, representing how the carrier intends to carry out the transport, </a:t>
            </a:r>
            <a:r>
              <a:rPr lang="en-US" u="sng" dirty="0"/>
              <a:t>estimated</a:t>
            </a:r>
            <a:r>
              <a:rPr lang="en-US" dirty="0"/>
              <a:t>, which can be signaled along the way (not shown below), and </a:t>
            </a:r>
            <a:r>
              <a:rPr lang="en-US" u="sng" dirty="0"/>
              <a:t>actual</a:t>
            </a:r>
            <a:r>
              <a:rPr lang="en-US" dirty="0"/>
              <a:t>, when the milestone event has been carried out. </a:t>
            </a:r>
          </a:p>
        </p:txBody>
      </p:sp>
    </p:spTree>
    <p:extLst>
      <p:ext uri="{BB962C8B-B14F-4D97-AF65-F5344CB8AC3E}">
        <p14:creationId xmlns:p14="http://schemas.microsoft.com/office/powerpoint/2010/main" val="4012929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F705-BC21-964D-8384-DC8A2AC72DCC}"/>
              </a:ext>
            </a:extLst>
          </p:cNvPr>
          <p:cNvSpPr>
            <a:spLocks noGrp="1"/>
          </p:cNvSpPr>
          <p:nvPr>
            <p:ph type="title"/>
          </p:nvPr>
        </p:nvSpPr>
        <p:spPr/>
        <p:txBody>
          <a:bodyPr/>
          <a:lstStyle/>
          <a:p>
            <a:r>
              <a:rPr lang="en-US" dirty="0"/>
              <a:t>Milestone </a:t>
            </a:r>
            <a:r>
              <a:rPr lang="da-DK" dirty="0"/>
              <a:t>Event Model Summary</a:t>
            </a:r>
          </a:p>
        </p:txBody>
      </p:sp>
      <p:sp>
        <p:nvSpPr>
          <p:cNvPr id="3" name="Content Placeholder 2">
            <a:extLst>
              <a:ext uri="{FF2B5EF4-FFF2-40B4-BE49-F238E27FC236}">
                <a16:creationId xmlns:a16="http://schemas.microsoft.com/office/drawing/2014/main" id="{202E256F-F322-704A-AC6E-CD2D4A1E8A29}"/>
              </a:ext>
            </a:extLst>
          </p:cNvPr>
          <p:cNvSpPr>
            <a:spLocks noGrp="1"/>
          </p:cNvSpPr>
          <p:nvPr>
            <p:ph idx="1"/>
          </p:nvPr>
        </p:nvSpPr>
        <p:spPr>
          <a:xfrm>
            <a:off x="229012" y="1546578"/>
            <a:ext cx="5494455" cy="4630385"/>
          </a:xfrm>
        </p:spPr>
        <p:txBody>
          <a:bodyPr>
            <a:normAutofit/>
          </a:bodyPr>
          <a:lstStyle/>
          <a:p>
            <a:r>
              <a:rPr lang="da-DK" sz="1600" dirty="0"/>
              <a:t>A transport plan Leg is </a:t>
            </a:r>
            <a:r>
              <a:rPr lang="da-DK" sz="1600" dirty="0" err="1"/>
              <a:t>described</a:t>
            </a:r>
            <a:r>
              <a:rPr lang="da-DK" sz="1600" dirty="0"/>
              <a:t> by </a:t>
            </a:r>
            <a:r>
              <a:rPr lang="da-DK" sz="1600" dirty="0" err="1"/>
              <a:t>four</a:t>
            </a:r>
            <a:r>
              <a:rPr lang="da-DK" sz="1600" dirty="0"/>
              <a:t> events: </a:t>
            </a:r>
          </a:p>
          <a:p>
            <a:pPr lvl="1"/>
            <a:r>
              <a:rPr lang="da-DK" sz="1400" dirty="0"/>
              <a:t>Load</a:t>
            </a:r>
          </a:p>
          <a:p>
            <a:pPr lvl="1"/>
            <a:r>
              <a:rPr lang="da-DK" sz="1400" dirty="0" err="1"/>
              <a:t>Departure</a:t>
            </a:r>
            <a:endParaRPr lang="da-DK" sz="1400" dirty="0"/>
          </a:p>
          <a:p>
            <a:pPr lvl="1"/>
            <a:r>
              <a:rPr lang="da-DK" sz="1400" dirty="0"/>
              <a:t>Arrival </a:t>
            </a:r>
          </a:p>
          <a:p>
            <a:pPr lvl="1"/>
            <a:r>
              <a:rPr lang="da-DK" sz="1400" dirty="0"/>
              <a:t>Discharge</a:t>
            </a:r>
          </a:p>
          <a:p>
            <a:r>
              <a:rPr lang="da-DK" sz="1600" dirty="0"/>
              <a:t>This, in </a:t>
            </a:r>
            <a:r>
              <a:rPr lang="da-DK" sz="1600" dirty="0" err="1"/>
              <a:t>turn</a:t>
            </a:r>
            <a:r>
              <a:rPr lang="da-DK" sz="1600" dirty="0"/>
              <a:t>, </a:t>
            </a:r>
            <a:r>
              <a:rPr lang="da-DK" sz="1600" dirty="0" err="1"/>
              <a:t>come</a:t>
            </a:r>
            <a:r>
              <a:rPr lang="da-DK" sz="1600" dirty="0"/>
              <a:t> in </a:t>
            </a:r>
            <a:r>
              <a:rPr lang="da-DK" sz="1600" dirty="0" err="1"/>
              <a:t>three</a:t>
            </a:r>
            <a:r>
              <a:rPr lang="da-DK" sz="1600" dirty="0"/>
              <a:t> </a:t>
            </a:r>
            <a:r>
              <a:rPr lang="da-DK" sz="1600" dirty="0" err="1"/>
              <a:t>flavors</a:t>
            </a:r>
            <a:r>
              <a:rPr lang="da-DK" sz="1600" dirty="0"/>
              <a:t>: </a:t>
            </a:r>
          </a:p>
          <a:p>
            <a:pPr lvl="1"/>
            <a:r>
              <a:rPr lang="da-DK" sz="1400" b="1" dirty="0" err="1"/>
              <a:t>Planned</a:t>
            </a:r>
            <a:r>
              <a:rPr lang="da-DK" sz="1400" dirty="0"/>
              <a:t> – </a:t>
            </a:r>
            <a:r>
              <a:rPr lang="da-DK" sz="1400" dirty="0" err="1"/>
              <a:t>what</a:t>
            </a:r>
            <a:r>
              <a:rPr lang="da-DK" sz="1400" dirty="0"/>
              <a:t> is </a:t>
            </a:r>
            <a:r>
              <a:rPr lang="da-DK" sz="1400" dirty="0" err="1"/>
              <a:t>supposed</a:t>
            </a:r>
            <a:r>
              <a:rPr lang="da-DK" sz="1400" dirty="0"/>
              <a:t> to </a:t>
            </a:r>
            <a:r>
              <a:rPr lang="da-DK" sz="1400" dirty="0" err="1"/>
              <a:t>happen</a:t>
            </a:r>
            <a:endParaRPr lang="da-DK" sz="1400" dirty="0"/>
          </a:p>
          <a:p>
            <a:pPr lvl="1"/>
            <a:r>
              <a:rPr lang="da-DK" sz="1400" b="1" dirty="0" err="1"/>
              <a:t>Estimated</a:t>
            </a:r>
            <a:r>
              <a:rPr lang="da-DK" sz="1400" dirty="0"/>
              <a:t> – </a:t>
            </a:r>
            <a:r>
              <a:rPr lang="da-DK" sz="1400" dirty="0" err="1"/>
              <a:t>what</a:t>
            </a:r>
            <a:r>
              <a:rPr lang="da-DK" sz="1400" dirty="0"/>
              <a:t> and </a:t>
            </a:r>
            <a:r>
              <a:rPr lang="da-DK" sz="1400" dirty="0" err="1"/>
              <a:t>when</a:t>
            </a:r>
            <a:r>
              <a:rPr lang="da-DK" sz="1400" dirty="0"/>
              <a:t> events </a:t>
            </a:r>
            <a:r>
              <a:rPr lang="da-DK" sz="1400" dirty="0" err="1"/>
              <a:t>are</a:t>
            </a:r>
            <a:r>
              <a:rPr lang="da-DK" sz="1400" dirty="0"/>
              <a:t> </a:t>
            </a:r>
            <a:r>
              <a:rPr lang="da-DK" sz="1400" dirty="0" err="1"/>
              <a:t>expected</a:t>
            </a:r>
            <a:r>
              <a:rPr lang="da-DK" sz="1400" dirty="0"/>
              <a:t> to </a:t>
            </a:r>
            <a:r>
              <a:rPr lang="da-DK" sz="1400" dirty="0" err="1"/>
              <a:t>happen</a:t>
            </a:r>
            <a:endParaRPr lang="da-DK" sz="1400" dirty="0"/>
          </a:p>
          <a:p>
            <a:pPr lvl="1"/>
            <a:r>
              <a:rPr lang="da-DK" sz="1400" b="1" dirty="0" err="1"/>
              <a:t>Actual</a:t>
            </a:r>
            <a:r>
              <a:rPr lang="da-DK" sz="1400" dirty="0"/>
              <a:t> – </a:t>
            </a:r>
            <a:r>
              <a:rPr lang="da-DK" sz="1400" dirty="0" err="1"/>
              <a:t>what</a:t>
            </a:r>
            <a:r>
              <a:rPr lang="da-DK" sz="1400" dirty="0"/>
              <a:t> has </a:t>
            </a:r>
            <a:r>
              <a:rPr lang="da-DK" sz="1400" dirty="0" err="1"/>
              <a:t>indeed</a:t>
            </a:r>
            <a:r>
              <a:rPr lang="da-DK" sz="1400" dirty="0"/>
              <a:t> </a:t>
            </a:r>
            <a:r>
              <a:rPr lang="da-DK" sz="1400" dirty="0" err="1"/>
              <a:t>happened</a:t>
            </a:r>
            <a:endParaRPr lang="da-DK" sz="1400" dirty="0"/>
          </a:p>
          <a:p>
            <a:r>
              <a:rPr lang="da-DK" sz="1600" dirty="0"/>
              <a:t>Legs </a:t>
            </a:r>
            <a:r>
              <a:rPr lang="da-DK" sz="1600" dirty="0" err="1"/>
              <a:t>are</a:t>
            </a:r>
            <a:r>
              <a:rPr lang="da-DK" sz="1600" dirty="0"/>
              <a:t> </a:t>
            </a:r>
            <a:r>
              <a:rPr lang="da-DK" sz="1600" dirty="0" err="1"/>
              <a:t>joined</a:t>
            </a:r>
            <a:r>
              <a:rPr lang="da-DK" sz="1600" dirty="0"/>
              <a:t> </a:t>
            </a:r>
            <a:r>
              <a:rPr lang="da-DK" sz="1600" dirty="0" err="1"/>
              <a:t>together</a:t>
            </a:r>
            <a:r>
              <a:rPr lang="da-DK" sz="1600" dirty="0"/>
              <a:t> to form a </a:t>
            </a:r>
            <a:r>
              <a:rPr lang="da-DK" sz="1600" dirty="0" err="1"/>
              <a:t>full</a:t>
            </a:r>
            <a:r>
              <a:rPr lang="da-DK" sz="1600" dirty="0"/>
              <a:t> </a:t>
            </a:r>
            <a:r>
              <a:rPr lang="da-DK" sz="1600" dirty="0" err="1"/>
              <a:t>Consignment</a:t>
            </a:r>
            <a:r>
              <a:rPr lang="da-DK" sz="1600" dirty="0"/>
              <a:t> transport plan. Leg-</a:t>
            </a:r>
            <a:r>
              <a:rPr lang="da-DK" sz="1600" dirty="0" err="1"/>
              <a:t>joining</a:t>
            </a:r>
            <a:r>
              <a:rPr lang="da-DK" sz="1600" dirty="0"/>
              <a:t> </a:t>
            </a:r>
            <a:r>
              <a:rPr lang="da-DK" sz="1600" dirty="0" err="1"/>
              <a:t>happens</a:t>
            </a:r>
            <a:r>
              <a:rPr lang="da-DK" sz="1600" dirty="0"/>
              <a:t> at terminals. </a:t>
            </a:r>
          </a:p>
          <a:p>
            <a:r>
              <a:rPr lang="da-DK" sz="1600" dirty="0"/>
              <a:t>Note </a:t>
            </a:r>
            <a:r>
              <a:rPr lang="da-DK" sz="1600" dirty="0" err="1"/>
              <a:t>that</a:t>
            </a:r>
            <a:r>
              <a:rPr lang="da-DK" sz="1600" dirty="0"/>
              <a:t> </a:t>
            </a:r>
            <a:r>
              <a:rPr lang="da-DK" sz="1600" dirty="0" err="1"/>
              <a:t>Planned</a:t>
            </a:r>
            <a:r>
              <a:rPr lang="da-DK" sz="1600" dirty="0"/>
              <a:t> events </a:t>
            </a:r>
            <a:r>
              <a:rPr lang="da-DK" sz="1600" dirty="0" err="1"/>
              <a:t>relate</a:t>
            </a:r>
            <a:r>
              <a:rPr lang="da-DK" sz="1600" dirty="0"/>
              <a:t> to </a:t>
            </a:r>
            <a:r>
              <a:rPr lang="da-DK" sz="1600" dirty="0" err="1"/>
              <a:t>Consignments</a:t>
            </a:r>
            <a:r>
              <a:rPr lang="da-DK" sz="1600" dirty="0"/>
              <a:t>, </a:t>
            </a:r>
            <a:r>
              <a:rPr lang="da-DK" sz="1600" dirty="0" err="1"/>
              <a:t>whereas</a:t>
            </a:r>
            <a:r>
              <a:rPr lang="da-DK" sz="1600" dirty="0"/>
              <a:t> </a:t>
            </a:r>
            <a:r>
              <a:rPr lang="da-DK" sz="1600" dirty="0" err="1"/>
              <a:t>Estimates</a:t>
            </a:r>
            <a:r>
              <a:rPr lang="da-DK" sz="1600" dirty="0"/>
              <a:t> and </a:t>
            </a:r>
            <a:r>
              <a:rPr lang="da-DK" sz="1600" dirty="0" err="1"/>
              <a:t>Actuals</a:t>
            </a:r>
            <a:r>
              <a:rPr lang="da-DK" sz="1600" dirty="0"/>
              <a:t> </a:t>
            </a:r>
            <a:r>
              <a:rPr lang="da-DK" sz="1600" dirty="0" err="1"/>
              <a:t>relate</a:t>
            </a:r>
            <a:r>
              <a:rPr lang="da-DK" sz="1600" dirty="0"/>
              <a:t> to </a:t>
            </a:r>
            <a:r>
              <a:rPr lang="da-DK" sz="1600" dirty="0" err="1"/>
              <a:t>Equipment</a:t>
            </a:r>
            <a:r>
              <a:rPr lang="da-DK" sz="1600" dirty="0"/>
              <a:t>. This </a:t>
            </a:r>
            <a:r>
              <a:rPr lang="da-DK" sz="1600" dirty="0" err="1"/>
              <a:t>reflects</a:t>
            </a:r>
            <a:r>
              <a:rPr lang="da-DK" sz="1600" dirty="0"/>
              <a:t> </a:t>
            </a:r>
            <a:r>
              <a:rPr lang="da-DK" sz="1600" dirty="0" err="1"/>
              <a:t>that</a:t>
            </a:r>
            <a:r>
              <a:rPr lang="da-DK" sz="1600" dirty="0"/>
              <a:t> </a:t>
            </a:r>
            <a:r>
              <a:rPr lang="da-DK" sz="1600" dirty="0" err="1"/>
              <a:t>carriers</a:t>
            </a:r>
            <a:r>
              <a:rPr lang="da-DK" sz="1600" dirty="0"/>
              <a:t> plans for the </a:t>
            </a:r>
            <a:r>
              <a:rPr lang="da-DK" sz="1600" dirty="0" err="1"/>
              <a:t>full</a:t>
            </a:r>
            <a:r>
              <a:rPr lang="da-DK" sz="1600" dirty="0"/>
              <a:t> </a:t>
            </a:r>
            <a:r>
              <a:rPr lang="da-DK" sz="1600" dirty="0" err="1"/>
              <a:t>consignment</a:t>
            </a:r>
            <a:r>
              <a:rPr lang="da-DK" sz="1600" dirty="0"/>
              <a:t>, but containers </a:t>
            </a:r>
            <a:r>
              <a:rPr lang="da-DK" sz="1600" dirty="0" err="1"/>
              <a:t>are</a:t>
            </a:r>
            <a:r>
              <a:rPr lang="da-DK" sz="1600" dirty="0"/>
              <a:t> in reality </a:t>
            </a:r>
            <a:r>
              <a:rPr lang="da-DK" sz="1600" dirty="0" err="1"/>
              <a:t>moved</a:t>
            </a:r>
            <a:r>
              <a:rPr lang="da-DK" sz="1600" dirty="0"/>
              <a:t> </a:t>
            </a:r>
            <a:r>
              <a:rPr lang="da-DK" sz="1600" dirty="0" err="1"/>
              <a:t>individually</a:t>
            </a:r>
            <a:r>
              <a:rPr lang="da-DK" sz="1600" dirty="0"/>
              <a:t>. </a:t>
            </a:r>
          </a:p>
        </p:txBody>
      </p:sp>
      <p:sp>
        <p:nvSpPr>
          <p:cNvPr id="4" name="Rectangle 2">
            <a:extLst>
              <a:ext uri="{FF2B5EF4-FFF2-40B4-BE49-F238E27FC236}">
                <a16:creationId xmlns:a16="http://schemas.microsoft.com/office/drawing/2014/main" id="{12BF05DE-3C2F-0B44-A3C2-56D70A654D5E}"/>
              </a:ext>
            </a:extLst>
          </p:cNvPr>
          <p:cNvSpPr>
            <a:spLocks noChangeArrowheads="1"/>
          </p:cNvSpPr>
          <p:nvPr/>
        </p:nvSpPr>
        <p:spPr bwMode="auto">
          <a:xfrm>
            <a:off x="5465135" y="20095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D2852D41-6CBB-EE49-AFD9-415CF102DD0F}"/>
              </a:ext>
            </a:extLst>
          </p:cNvPr>
          <p:cNvPicPr>
            <a:picLocks noChangeAspect="1"/>
          </p:cNvPicPr>
          <p:nvPr/>
        </p:nvPicPr>
        <p:blipFill>
          <a:blip r:embed="rId2"/>
          <a:stretch>
            <a:fillRect/>
          </a:stretch>
        </p:blipFill>
        <p:spPr>
          <a:xfrm>
            <a:off x="5897852" y="1899234"/>
            <a:ext cx="3516212" cy="1847410"/>
          </a:xfrm>
          <a:prstGeom prst="rect">
            <a:avLst/>
          </a:prstGeom>
        </p:spPr>
      </p:pic>
      <p:pic>
        <p:nvPicPr>
          <p:cNvPr id="8" name="Picture 7">
            <a:extLst>
              <a:ext uri="{FF2B5EF4-FFF2-40B4-BE49-F238E27FC236}">
                <a16:creationId xmlns:a16="http://schemas.microsoft.com/office/drawing/2014/main" id="{276336A4-F6C6-1244-A3D2-5BE7BC2AE0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5286"/>
          <a:stretch/>
        </p:blipFill>
        <p:spPr>
          <a:xfrm>
            <a:off x="6033531" y="4185175"/>
            <a:ext cx="6158470" cy="1847410"/>
          </a:xfrm>
          <a:prstGeom prst="rect">
            <a:avLst/>
          </a:prstGeom>
        </p:spPr>
      </p:pic>
    </p:spTree>
    <p:extLst>
      <p:ext uri="{BB962C8B-B14F-4D97-AF65-F5344CB8AC3E}">
        <p14:creationId xmlns:p14="http://schemas.microsoft.com/office/powerpoint/2010/main" val="2077035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980D-3B94-6042-B76B-085C74F5E6E5}"/>
              </a:ext>
            </a:extLst>
          </p:cNvPr>
          <p:cNvSpPr>
            <a:spLocks noGrp="1"/>
          </p:cNvSpPr>
          <p:nvPr>
            <p:ph type="title"/>
          </p:nvPr>
        </p:nvSpPr>
        <p:spPr/>
        <p:txBody>
          <a:bodyPr/>
          <a:lstStyle/>
          <a:p>
            <a:r>
              <a:rPr lang="en-US" dirty="0"/>
              <a:t>Milestone Event Model Overview</a:t>
            </a:r>
          </a:p>
        </p:txBody>
      </p:sp>
      <p:sp>
        <p:nvSpPr>
          <p:cNvPr id="3" name="Content Placeholder 2">
            <a:extLst>
              <a:ext uri="{FF2B5EF4-FFF2-40B4-BE49-F238E27FC236}">
                <a16:creationId xmlns:a16="http://schemas.microsoft.com/office/drawing/2014/main" id="{181C5196-C730-5446-A235-C1491A6EAC76}"/>
              </a:ext>
            </a:extLst>
          </p:cNvPr>
          <p:cNvSpPr>
            <a:spLocks noGrp="1"/>
          </p:cNvSpPr>
          <p:nvPr>
            <p:ph idx="1"/>
          </p:nvPr>
        </p:nvSpPr>
        <p:spPr>
          <a:xfrm>
            <a:off x="838200" y="1825625"/>
            <a:ext cx="4163680" cy="4351338"/>
          </a:xfrm>
        </p:spPr>
        <p:txBody>
          <a:bodyPr>
            <a:normAutofit fontScale="85000" lnSpcReduction="10000"/>
          </a:bodyPr>
          <a:lstStyle/>
          <a:p>
            <a:r>
              <a:rPr lang="en-US" dirty="0"/>
              <a:t>There are different events for four types of legs: </a:t>
            </a:r>
          </a:p>
          <a:p>
            <a:pPr lvl="1"/>
            <a:r>
              <a:rPr lang="en-US" dirty="0"/>
              <a:t>Truck </a:t>
            </a:r>
          </a:p>
          <a:p>
            <a:pPr lvl="1"/>
            <a:r>
              <a:rPr lang="en-US" dirty="0"/>
              <a:t>Rail</a:t>
            </a:r>
          </a:p>
          <a:p>
            <a:pPr lvl="1"/>
            <a:r>
              <a:rPr lang="en-US" dirty="0"/>
              <a:t>Barge</a:t>
            </a:r>
          </a:p>
          <a:p>
            <a:pPr lvl="1"/>
            <a:r>
              <a:rPr lang="en-US" dirty="0"/>
              <a:t>Vessel</a:t>
            </a:r>
          </a:p>
          <a:p>
            <a:r>
              <a:rPr lang="en-US" dirty="0"/>
              <a:t>The event model thus consists of a total of 48 events – i.e. endpoints. </a:t>
            </a:r>
          </a:p>
          <a:p>
            <a:r>
              <a:rPr lang="en-US" dirty="0"/>
              <a:t>This model is easily extensible (e.g. adding an “Air” leg type). </a:t>
            </a:r>
          </a:p>
          <a:p>
            <a:r>
              <a:rPr lang="en-US" dirty="0"/>
              <a:t>While the event model is strictly logical, the naming of individual events are made to embrace common industry lingo. E.g. “Gate out” instead of ”Truck departure”. </a:t>
            </a:r>
          </a:p>
          <a:p>
            <a:endParaRPr lang="en-US" dirty="0"/>
          </a:p>
        </p:txBody>
      </p:sp>
      <p:pic>
        <p:nvPicPr>
          <p:cNvPr id="4" name="Picture 3">
            <a:extLst>
              <a:ext uri="{FF2B5EF4-FFF2-40B4-BE49-F238E27FC236}">
                <a16:creationId xmlns:a16="http://schemas.microsoft.com/office/drawing/2014/main" id="{07BE4895-5702-7A49-8E4A-C5ED58D6241B}"/>
              </a:ext>
            </a:extLst>
          </p:cNvPr>
          <p:cNvPicPr>
            <a:picLocks noChangeAspect="1"/>
          </p:cNvPicPr>
          <p:nvPr/>
        </p:nvPicPr>
        <p:blipFill>
          <a:blip r:embed="rId2"/>
          <a:stretch>
            <a:fillRect/>
          </a:stretch>
        </p:blipFill>
        <p:spPr>
          <a:xfrm>
            <a:off x="5001881" y="1896215"/>
            <a:ext cx="6758122" cy="3830818"/>
          </a:xfrm>
          <a:prstGeom prst="rect">
            <a:avLst/>
          </a:prstGeom>
        </p:spPr>
      </p:pic>
    </p:spTree>
    <p:extLst>
      <p:ext uri="{BB962C8B-B14F-4D97-AF65-F5344CB8AC3E}">
        <p14:creationId xmlns:p14="http://schemas.microsoft.com/office/powerpoint/2010/main" val="133004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A7AF-DC0B-C54D-BCF7-4DA073459D43}"/>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3A28162E-7C85-134D-90E8-F5817A45BE5D}"/>
              </a:ext>
            </a:extLst>
          </p:cNvPr>
          <p:cNvSpPr>
            <a:spLocks noGrp="1"/>
          </p:cNvSpPr>
          <p:nvPr>
            <p:ph idx="1"/>
          </p:nvPr>
        </p:nvSpPr>
        <p:spPr/>
        <p:txBody>
          <a:bodyPr/>
          <a:lstStyle/>
          <a:p>
            <a:r>
              <a:rPr lang="en-US" dirty="0"/>
              <a:t>Background of the </a:t>
            </a:r>
            <a:r>
              <a:rPr lang="en-US" b="1" dirty="0"/>
              <a:t>OpenShipping.org</a:t>
            </a:r>
            <a:r>
              <a:rPr lang="en-US" dirty="0"/>
              <a:t> initiative</a:t>
            </a:r>
          </a:p>
          <a:p>
            <a:r>
              <a:rPr lang="en-US" dirty="0"/>
              <a:t>Introduction to the </a:t>
            </a:r>
            <a:r>
              <a:rPr lang="en-US" b="1" dirty="0"/>
              <a:t>Shipping Event API</a:t>
            </a:r>
            <a:r>
              <a:rPr lang="en-US" dirty="0"/>
              <a:t>, scope and overview</a:t>
            </a:r>
          </a:p>
          <a:p>
            <a:r>
              <a:rPr lang="en-US" dirty="0"/>
              <a:t>The logical model behind </a:t>
            </a:r>
            <a:r>
              <a:rPr lang="en-US" b="1" dirty="0"/>
              <a:t>Milestone Events</a:t>
            </a:r>
            <a:endParaRPr lang="en-US" dirty="0"/>
          </a:p>
          <a:p>
            <a:r>
              <a:rPr lang="en-US" dirty="0"/>
              <a:t>Documentation of the </a:t>
            </a:r>
            <a:r>
              <a:rPr lang="en-US" b="1" dirty="0"/>
              <a:t>Schema Structure</a:t>
            </a:r>
            <a:r>
              <a:rPr lang="en-US" dirty="0"/>
              <a:t>, defining API content</a:t>
            </a:r>
          </a:p>
          <a:p>
            <a:r>
              <a:rPr lang="en-US" dirty="0"/>
              <a:t>Links and wrap up</a:t>
            </a:r>
          </a:p>
        </p:txBody>
      </p:sp>
    </p:spTree>
    <p:extLst>
      <p:ext uri="{BB962C8B-B14F-4D97-AF65-F5344CB8AC3E}">
        <p14:creationId xmlns:p14="http://schemas.microsoft.com/office/powerpoint/2010/main" val="4046802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A9C8-5878-4246-9D83-B937DD306815}"/>
              </a:ext>
            </a:extLst>
          </p:cNvPr>
          <p:cNvSpPr>
            <a:spLocks noGrp="1"/>
          </p:cNvSpPr>
          <p:nvPr>
            <p:ph type="title"/>
          </p:nvPr>
        </p:nvSpPr>
        <p:spPr/>
        <p:txBody>
          <a:bodyPr/>
          <a:lstStyle/>
          <a:p>
            <a:r>
              <a:rPr lang="en-US" dirty="0"/>
              <a:t>Milestone Event Example</a:t>
            </a:r>
          </a:p>
        </p:txBody>
      </p:sp>
      <p:pic>
        <p:nvPicPr>
          <p:cNvPr id="4" name="Picture 3">
            <a:extLst>
              <a:ext uri="{FF2B5EF4-FFF2-40B4-BE49-F238E27FC236}">
                <a16:creationId xmlns:a16="http://schemas.microsoft.com/office/drawing/2014/main" id="{578B2F4A-949A-3A4D-AA45-8AA8A17FDB7B}"/>
              </a:ext>
            </a:extLst>
          </p:cNvPr>
          <p:cNvPicPr>
            <a:picLocks noChangeAspect="1"/>
          </p:cNvPicPr>
          <p:nvPr/>
        </p:nvPicPr>
        <p:blipFill>
          <a:blip r:embed="rId2"/>
          <a:stretch>
            <a:fillRect/>
          </a:stretch>
        </p:blipFill>
        <p:spPr>
          <a:xfrm>
            <a:off x="838200" y="1975751"/>
            <a:ext cx="10515600" cy="4179230"/>
          </a:xfrm>
          <a:prstGeom prst="rect">
            <a:avLst/>
          </a:prstGeom>
        </p:spPr>
      </p:pic>
    </p:spTree>
    <p:extLst>
      <p:ext uri="{BB962C8B-B14F-4D97-AF65-F5344CB8AC3E}">
        <p14:creationId xmlns:p14="http://schemas.microsoft.com/office/powerpoint/2010/main" val="2046656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D856EC-8757-C643-B1E2-DF329EA63804}"/>
              </a:ext>
            </a:extLst>
          </p:cNvPr>
          <p:cNvSpPr>
            <a:spLocks noGrp="1"/>
          </p:cNvSpPr>
          <p:nvPr>
            <p:ph type="title"/>
          </p:nvPr>
        </p:nvSpPr>
        <p:spPr>
          <a:xfrm>
            <a:off x="831850" y="1709738"/>
            <a:ext cx="10515600" cy="2852737"/>
          </a:xfrm>
        </p:spPr>
        <p:txBody>
          <a:bodyPr/>
          <a:lstStyle/>
          <a:p>
            <a:r>
              <a:rPr lang="en-US" dirty="0"/>
              <a:t>Schema Structure</a:t>
            </a:r>
          </a:p>
        </p:txBody>
      </p:sp>
      <p:sp>
        <p:nvSpPr>
          <p:cNvPr id="5" name="Text Placeholder 4">
            <a:extLst>
              <a:ext uri="{FF2B5EF4-FFF2-40B4-BE49-F238E27FC236}">
                <a16:creationId xmlns:a16="http://schemas.microsoft.com/office/drawing/2014/main" id="{51A84768-5100-1A44-A064-4537CC3C3AC3}"/>
              </a:ext>
            </a:extLst>
          </p:cNvPr>
          <p:cNvSpPr>
            <a:spLocks noGrp="1"/>
          </p:cNvSpPr>
          <p:nvPr>
            <p:ph type="body" idx="1"/>
          </p:nvPr>
        </p:nvSpPr>
        <p:spPr>
          <a:xfrm>
            <a:off x="831850" y="4589463"/>
            <a:ext cx="10515600" cy="1500187"/>
          </a:xfrm>
        </p:spPr>
        <p:txBody>
          <a:bodyPr/>
          <a:lstStyle/>
          <a:p>
            <a:r>
              <a:rPr lang="en-US" dirty="0"/>
              <a:t>Payload object structure documentation</a:t>
            </a:r>
          </a:p>
        </p:txBody>
      </p:sp>
    </p:spTree>
    <p:extLst>
      <p:ext uri="{BB962C8B-B14F-4D97-AF65-F5344CB8AC3E}">
        <p14:creationId xmlns:p14="http://schemas.microsoft.com/office/powerpoint/2010/main" val="2676120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grpSp>
        <p:nvGrpSpPr>
          <p:cNvPr id="6" name="Groupe 5">
            <a:extLst>
              <a:ext uri="{FF2B5EF4-FFF2-40B4-BE49-F238E27FC236}">
                <a16:creationId xmlns:a16="http://schemas.microsoft.com/office/drawing/2014/main" id="{2D9535FE-D0F2-4B04-80B2-6988B5B108CF}"/>
              </a:ext>
            </a:extLst>
          </p:cNvPr>
          <p:cNvGrpSpPr/>
          <p:nvPr/>
        </p:nvGrpSpPr>
        <p:grpSpPr>
          <a:xfrm>
            <a:off x="5002823" y="1617784"/>
            <a:ext cx="7189177" cy="4061609"/>
            <a:chOff x="5002823" y="1617784"/>
            <a:chExt cx="7189177" cy="4061609"/>
          </a:xfrm>
        </p:grpSpPr>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617784"/>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 coins arrondis 4">
              <a:extLst>
                <a:ext uri="{FF2B5EF4-FFF2-40B4-BE49-F238E27FC236}">
                  <a16:creationId xmlns:a16="http://schemas.microsoft.com/office/drawing/2014/main" id="{0260C272-9002-4391-821E-A151261649CA}"/>
                </a:ext>
              </a:extLst>
            </p:cNvPr>
            <p:cNvSpPr/>
            <p:nvPr/>
          </p:nvSpPr>
          <p:spPr>
            <a:xfrm>
              <a:off x="5002823" y="3516923"/>
              <a:ext cx="967154" cy="51874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D6D7DB1D-E20D-4BC6-AA9A-DA013CF6CA78}"/>
                </a:ext>
              </a:extLst>
            </p:cNvPr>
            <p:cNvSpPr/>
            <p:nvPr/>
          </p:nvSpPr>
          <p:spPr>
            <a:xfrm>
              <a:off x="10940562" y="3516923"/>
              <a:ext cx="1227992" cy="580292"/>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Content Placeholder 2">
            <a:extLst>
              <a:ext uri="{FF2B5EF4-FFF2-40B4-BE49-F238E27FC236}">
                <a16:creationId xmlns:a16="http://schemas.microsoft.com/office/drawing/2014/main" id="{1345013F-C11E-AB41-82E8-40E44A806AF3}"/>
              </a:ext>
            </a:extLst>
          </p:cNvPr>
          <p:cNvSpPr>
            <a:spLocks noGrp="1"/>
          </p:cNvSpPr>
          <p:nvPr>
            <p:ph idx="1"/>
          </p:nvPr>
        </p:nvSpPr>
        <p:spPr>
          <a:xfrm>
            <a:off x="442451" y="1730477"/>
            <a:ext cx="5309125" cy="4446486"/>
          </a:xfrm>
        </p:spPr>
        <p:txBody>
          <a:bodyPr>
            <a:normAutofit/>
          </a:bodyPr>
          <a:lstStyle/>
          <a:p>
            <a:pPr marL="0" indent="0">
              <a:buNone/>
            </a:pPr>
            <a:r>
              <a:rPr lang="en-US" sz="1600" i="1" dirty="0">
                <a:solidFill>
                  <a:schemeClr val="accent1">
                    <a:lumMod val="50000"/>
                  </a:schemeClr>
                </a:solidFill>
              </a:rPr>
              <a:t>What are the objects to be tracked?</a:t>
            </a:r>
            <a:endParaRPr lang="fr-FR" sz="1600" i="1" dirty="0">
              <a:solidFill>
                <a:schemeClr val="accent1">
                  <a:lumMod val="50000"/>
                </a:schemeClr>
              </a:solidFill>
            </a:endParaRPr>
          </a:p>
          <a:p>
            <a:endParaRPr lang="fr-FR" sz="1600" dirty="0"/>
          </a:p>
          <a:p>
            <a:r>
              <a:rPr lang="en-US" sz="1400" b="1" dirty="0"/>
              <a:t>Consignment:</a:t>
            </a:r>
            <a:endParaRPr lang="fr-FR" sz="1400" b="1" dirty="0"/>
          </a:p>
          <a:p>
            <a:pPr marL="0" indent="0">
              <a:buNone/>
            </a:pPr>
            <a:r>
              <a:rPr lang="en-US" sz="1200" dirty="0"/>
              <a:t>A consignment is a separately identifiable collection of Container Transports (available to be) transported from one Consignor to one Consignee via one or more modes of transport as specified in one single transport service contractual document.</a:t>
            </a:r>
          </a:p>
          <a:p>
            <a:pPr marL="0" indent="0">
              <a:buNone/>
            </a:pPr>
            <a:endParaRPr lang="en-US" sz="1200" dirty="0"/>
          </a:p>
          <a:p>
            <a:pPr marL="0" indent="0">
              <a:buNone/>
            </a:pPr>
            <a:endParaRPr lang="fr-FR" sz="1400" dirty="0"/>
          </a:p>
          <a:p>
            <a:r>
              <a:rPr lang="en-US" sz="1400" b="1" dirty="0" err="1"/>
              <a:t>TransportEquipment</a:t>
            </a:r>
            <a:r>
              <a:rPr lang="en-US" sz="1400" b="1" dirty="0"/>
              <a:t>:</a:t>
            </a:r>
            <a:endParaRPr lang="fr-FR" sz="1400" b="1" dirty="0"/>
          </a:p>
          <a:p>
            <a:pPr marL="0" indent="0">
              <a:buNone/>
            </a:pPr>
            <a:r>
              <a:rPr lang="en-US" sz="1200" dirty="0"/>
              <a:t>A piece of equipment used to hold, protect or secure cargo for logistics purposes. Transport Equipment are assigned to consignment when its transport execution starts.</a:t>
            </a:r>
            <a:endParaRPr lang="fr-FR" sz="1400" dirty="0"/>
          </a:p>
          <a:p>
            <a:pPr marL="0" indent="0">
              <a:buNone/>
            </a:pPr>
            <a:endParaRPr lang="en-US" sz="1400" dirty="0"/>
          </a:p>
          <a:p>
            <a:pPr marL="0" indent="0">
              <a:buNone/>
            </a:pPr>
            <a:r>
              <a:rPr lang="en-US" sz="1400" dirty="0"/>
              <a:t>Both transport equipment and consignment data serve as context of the tracking events.</a:t>
            </a:r>
          </a:p>
        </p:txBody>
      </p:sp>
    </p:spTree>
    <p:extLst>
      <p:ext uri="{BB962C8B-B14F-4D97-AF65-F5344CB8AC3E}">
        <p14:creationId xmlns:p14="http://schemas.microsoft.com/office/powerpoint/2010/main" val="1057019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grpSp>
        <p:nvGrpSpPr>
          <p:cNvPr id="6" name="Groupe 5">
            <a:extLst>
              <a:ext uri="{FF2B5EF4-FFF2-40B4-BE49-F238E27FC236}">
                <a16:creationId xmlns:a16="http://schemas.microsoft.com/office/drawing/2014/main" id="{2D9535FE-D0F2-4B04-80B2-6988B5B108CF}"/>
              </a:ext>
            </a:extLst>
          </p:cNvPr>
          <p:cNvGrpSpPr/>
          <p:nvPr/>
        </p:nvGrpSpPr>
        <p:grpSpPr>
          <a:xfrm>
            <a:off x="5072253" y="1617784"/>
            <a:ext cx="7119747" cy="4061609"/>
            <a:chOff x="5072253" y="1617784"/>
            <a:chExt cx="7119747" cy="4061609"/>
          </a:xfrm>
        </p:grpSpPr>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617784"/>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 coins arrondis 4">
              <a:extLst>
                <a:ext uri="{FF2B5EF4-FFF2-40B4-BE49-F238E27FC236}">
                  <a16:creationId xmlns:a16="http://schemas.microsoft.com/office/drawing/2014/main" id="{0260C272-9002-4391-821E-A151261649CA}"/>
                </a:ext>
              </a:extLst>
            </p:cNvPr>
            <p:cNvSpPr/>
            <p:nvPr/>
          </p:nvSpPr>
          <p:spPr>
            <a:xfrm>
              <a:off x="6365279" y="4321595"/>
              <a:ext cx="967154" cy="51874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aphicFrame>
        <p:nvGraphicFramePr>
          <p:cNvPr id="9" name="Tableau 8">
            <a:extLst>
              <a:ext uri="{FF2B5EF4-FFF2-40B4-BE49-F238E27FC236}">
                <a16:creationId xmlns:a16="http://schemas.microsoft.com/office/drawing/2014/main" id="{566FEB5C-52AC-4446-9732-7F5201AEE9AA}"/>
              </a:ext>
            </a:extLst>
          </p:cNvPr>
          <p:cNvGraphicFramePr>
            <a:graphicFrameLocks noGrp="1"/>
          </p:cNvGraphicFramePr>
          <p:nvPr>
            <p:extLst/>
          </p:nvPr>
        </p:nvGraphicFramePr>
        <p:xfrm>
          <a:off x="692461" y="4022422"/>
          <a:ext cx="5342473" cy="2087880"/>
        </p:xfrm>
        <a:graphic>
          <a:graphicData uri="http://schemas.openxmlformats.org/drawingml/2006/table">
            <a:tbl>
              <a:tblPr firstRow="1" firstCol="1" bandRow="1">
                <a:tableStyleId>{7DF18680-E054-41AD-8BC1-D1AEF772440D}</a:tableStyleId>
              </a:tblPr>
              <a:tblGrid>
                <a:gridCol w="1380961">
                  <a:extLst>
                    <a:ext uri="{9D8B030D-6E8A-4147-A177-3AD203B41FA5}">
                      <a16:colId xmlns:a16="http://schemas.microsoft.com/office/drawing/2014/main" val="3340040296"/>
                    </a:ext>
                  </a:extLst>
                </a:gridCol>
                <a:gridCol w="3961512">
                  <a:extLst>
                    <a:ext uri="{9D8B030D-6E8A-4147-A177-3AD203B41FA5}">
                      <a16:colId xmlns:a16="http://schemas.microsoft.com/office/drawing/2014/main" val="2184377122"/>
                    </a:ext>
                  </a:extLst>
                </a:gridCol>
              </a:tblGrid>
              <a:tr h="0">
                <a:tc>
                  <a:txBody>
                    <a:bodyPr/>
                    <a:lstStyle/>
                    <a:p>
                      <a:pPr marL="0" marR="0" algn="just">
                        <a:spcBef>
                          <a:spcPts val="0"/>
                        </a:spcBef>
                        <a:spcAft>
                          <a:spcPts val="0"/>
                        </a:spcAft>
                      </a:pPr>
                      <a:r>
                        <a:rPr lang="en-US" sz="1100">
                          <a:effectLst/>
                        </a:rPr>
                        <a:t>Property Name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100" dirty="0">
                          <a:effectLst/>
                        </a:rPr>
                        <a:t>Property Description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20599944"/>
                  </a:ext>
                </a:extLst>
              </a:tr>
              <a:tr h="0">
                <a:tc>
                  <a:txBody>
                    <a:bodyPr/>
                    <a:lstStyle/>
                    <a:p>
                      <a:pPr marL="0" marR="0" algn="just">
                        <a:spcBef>
                          <a:spcPts val="0"/>
                        </a:spcBef>
                        <a:spcAft>
                          <a:spcPts val="0"/>
                        </a:spcAft>
                      </a:pPr>
                      <a:r>
                        <a:rPr lang="fr-FR" sz="900">
                          <a:effectLst/>
                        </a:rPr>
                        <a:t>eventCodeType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900" dirty="0">
                          <a:effectLst/>
                        </a:rPr>
                        <a:t>string</a:t>
                      </a:r>
                      <a:br>
                        <a:rPr lang="en-US" sz="900" dirty="0">
                          <a:effectLst/>
                        </a:rPr>
                      </a:br>
                      <a:r>
                        <a:rPr lang="en-US" sz="900" dirty="0">
                          <a:effectLst/>
                        </a:rPr>
                        <a:t>example: CEFACT Recommendation 24</a:t>
                      </a:r>
                      <a:endParaRPr lang="fr-FR" sz="1100" dirty="0">
                        <a:effectLst/>
                      </a:endParaRPr>
                    </a:p>
                    <a:p>
                      <a:pPr marL="0" marR="0" algn="just">
                        <a:spcBef>
                          <a:spcPts val="0"/>
                        </a:spcBef>
                        <a:spcAft>
                          <a:spcPts val="0"/>
                        </a:spcAft>
                      </a:pPr>
                      <a:r>
                        <a:rPr lang="en-US" sz="900" dirty="0">
                          <a:effectLst/>
                        </a:rPr>
                        <a:t>This can link to coded event standards, such as 'EDIFACT' or 'CEFACT Recommendation 24'.</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21896270"/>
                  </a:ext>
                </a:extLst>
              </a:tr>
              <a:tr h="0">
                <a:tc>
                  <a:txBody>
                    <a:bodyPr/>
                    <a:lstStyle/>
                    <a:p>
                      <a:pPr marL="0" marR="0">
                        <a:spcBef>
                          <a:spcPts val="0"/>
                        </a:spcBef>
                        <a:spcAft>
                          <a:spcPts val="0"/>
                        </a:spcAft>
                      </a:pPr>
                      <a:r>
                        <a:rPr lang="fr-FR" sz="900">
                          <a:effectLst/>
                        </a:rPr>
                        <a:t>eventCodeValue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effectLst/>
                        </a:rPr>
                        <a:t>string</a:t>
                      </a:r>
                      <a:br>
                        <a:rPr lang="en-US" sz="900" dirty="0">
                          <a:effectLst/>
                        </a:rPr>
                      </a:br>
                      <a:r>
                        <a:rPr lang="en-US" sz="900" dirty="0">
                          <a:effectLst/>
                        </a:rPr>
                        <a:t>The code as per the above codification scheme. </a:t>
                      </a:r>
                      <a:r>
                        <a:rPr lang="en-US" sz="900" kern="1200" dirty="0">
                          <a:solidFill>
                            <a:schemeClr val="dk1"/>
                          </a:solidFill>
                          <a:effectLst/>
                          <a:latin typeface="+mn-lt"/>
                          <a:ea typeface="+mn-ea"/>
                          <a:cs typeface="+mn-cs"/>
                        </a:rPr>
                        <a:t>example: 359</a:t>
                      </a:r>
                      <a:endParaRPr lang="fr-FR" sz="9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23769522"/>
                  </a:ext>
                </a:extLst>
              </a:tr>
              <a:tr h="0">
                <a:tc>
                  <a:txBody>
                    <a:bodyPr/>
                    <a:lstStyle/>
                    <a:p>
                      <a:pPr marL="0" marR="0">
                        <a:spcBef>
                          <a:spcPts val="0"/>
                        </a:spcBef>
                        <a:spcAft>
                          <a:spcPts val="0"/>
                        </a:spcAft>
                      </a:pPr>
                      <a:r>
                        <a:rPr lang="fr-FR" sz="900">
                          <a:effectLst/>
                        </a:rPr>
                        <a:t>eventCodeDescription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900" dirty="0">
                          <a:effectLst/>
                        </a:rPr>
                        <a:t>string</a:t>
                      </a:r>
                      <a:br>
                        <a:rPr lang="en-US" sz="900" dirty="0">
                          <a:effectLst/>
                        </a:rPr>
                      </a:br>
                      <a:r>
                        <a:rPr lang="en-US" sz="900" dirty="0">
                          <a:effectLst/>
                        </a:rPr>
                        <a:t>Description as per the </a:t>
                      </a:r>
                      <a:r>
                        <a:rPr lang="en-US" sz="900" dirty="0" err="1">
                          <a:effectLst/>
                        </a:rPr>
                        <a:t>codeification</a:t>
                      </a:r>
                      <a:r>
                        <a:rPr lang="en-US" sz="900" dirty="0">
                          <a:effectLst/>
                        </a:rPr>
                        <a:t> scheme. example: Bill of Lading issued</a:t>
                      </a:r>
                    </a:p>
                  </a:txBody>
                  <a:tcPr marL="68580" marR="68580" marT="0" marB="0" anchor="ctr"/>
                </a:tc>
                <a:extLst>
                  <a:ext uri="{0D108BD9-81ED-4DB2-BD59-A6C34878D82A}">
                    <a16:rowId xmlns:a16="http://schemas.microsoft.com/office/drawing/2014/main" val="1748153087"/>
                  </a:ext>
                </a:extLst>
              </a:tr>
              <a:tr h="0">
                <a:tc>
                  <a:txBody>
                    <a:bodyPr/>
                    <a:lstStyle/>
                    <a:p>
                      <a:pPr marL="0" marR="0">
                        <a:spcBef>
                          <a:spcPts val="0"/>
                        </a:spcBef>
                        <a:spcAft>
                          <a:spcPts val="0"/>
                        </a:spcAft>
                      </a:pPr>
                      <a:r>
                        <a:rPr lang="fr-FR" sz="900">
                          <a:effectLst/>
                        </a:rPr>
                        <a:t>eventTime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900" dirty="0">
                          <a:effectLst/>
                        </a:rPr>
                        <a:t>string($date-time)</a:t>
                      </a:r>
                      <a:br>
                        <a:rPr lang="en-US" sz="900" dirty="0">
                          <a:effectLst/>
                        </a:rPr>
                      </a:br>
                      <a:r>
                        <a:rPr lang="en-US" sz="900" dirty="0">
                          <a:effectLst/>
                        </a:rPr>
                        <a:t>Time of the event </a:t>
                      </a:r>
                      <a:r>
                        <a:rPr lang="en-US" sz="900" dirty="0" err="1">
                          <a:effectLst/>
                        </a:rPr>
                        <a:t>occurrance</a:t>
                      </a:r>
                      <a:r>
                        <a:rPr lang="en-US" sz="900" dirty="0">
                          <a:effectLst/>
                        </a:rPr>
                        <a:t>, in ISO 8601 format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49790364"/>
                  </a:ext>
                </a:extLst>
              </a:tr>
              <a:tr h="0">
                <a:tc>
                  <a:txBody>
                    <a:bodyPr/>
                    <a:lstStyle/>
                    <a:p>
                      <a:pPr marL="0" marR="0">
                        <a:spcBef>
                          <a:spcPts val="0"/>
                        </a:spcBef>
                        <a:spcAft>
                          <a:spcPts val="0"/>
                        </a:spcAft>
                      </a:pPr>
                      <a:r>
                        <a:rPr lang="fr-FR" sz="900">
                          <a:effectLst/>
                        </a:rPr>
                        <a:t>originatorId</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900">
                          <a:effectLst/>
                        </a:rPr>
                        <a:t>string</a:t>
                      </a:r>
                      <a:endParaRPr lang="fr-FR" sz="1100">
                        <a:effectLst/>
                      </a:endParaRPr>
                    </a:p>
                    <a:p>
                      <a:pPr marL="0" marR="0">
                        <a:spcBef>
                          <a:spcPts val="0"/>
                        </a:spcBef>
                        <a:spcAft>
                          <a:spcPts val="1200"/>
                        </a:spcAft>
                      </a:pPr>
                      <a:r>
                        <a:rPr lang="en-US" sz="900">
                          <a:effectLst/>
                        </a:rPr>
                        <a:t>SCAC code of the organization that published this event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36438133"/>
                  </a:ext>
                </a:extLst>
              </a:tr>
              <a:tr h="0">
                <a:tc>
                  <a:txBody>
                    <a:bodyPr/>
                    <a:lstStyle/>
                    <a:p>
                      <a:pPr marL="0" marR="0" algn="just">
                        <a:spcBef>
                          <a:spcPts val="0"/>
                        </a:spcBef>
                        <a:spcAft>
                          <a:spcPts val="0"/>
                        </a:spcAft>
                      </a:pPr>
                      <a:r>
                        <a:rPr lang="fr-FR" sz="900" dirty="0" err="1">
                          <a:effectLst/>
                        </a:rPr>
                        <a:t>correlationId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900" dirty="0">
                          <a:effectLst/>
                        </a:rPr>
                        <a:t>string</a:t>
                      </a:r>
                      <a:endParaRPr lang="fr-FR" sz="1100" dirty="0">
                        <a:effectLst/>
                      </a:endParaRPr>
                    </a:p>
                    <a:p>
                      <a:pPr marL="0" marR="0" algn="just">
                        <a:spcBef>
                          <a:spcPts val="0"/>
                        </a:spcBef>
                        <a:spcAft>
                          <a:spcPts val="0"/>
                        </a:spcAft>
                      </a:pPr>
                      <a:r>
                        <a:rPr lang="en-US" sz="900" dirty="0">
                          <a:effectLst/>
                        </a:rPr>
                        <a:t>‘Technical’ User-supplied ID for this event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3452242"/>
                  </a:ext>
                </a:extLst>
              </a:tr>
            </a:tbl>
          </a:graphicData>
        </a:graphic>
      </p:graphicFrame>
      <p:sp>
        <p:nvSpPr>
          <p:cNvPr id="11" name="Content Placeholder 2">
            <a:extLst>
              <a:ext uri="{FF2B5EF4-FFF2-40B4-BE49-F238E27FC236}">
                <a16:creationId xmlns:a16="http://schemas.microsoft.com/office/drawing/2014/main" id="{19316552-12FD-45BD-979D-9C4CBF6F03B7}"/>
              </a:ext>
            </a:extLst>
          </p:cNvPr>
          <p:cNvSpPr txBox="1">
            <a:spLocks/>
          </p:cNvSpPr>
          <p:nvPr/>
        </p:nvSpPr>
        <p:spPr>
          <a:xfrm>
            <a:off x="617945" y="1729690"/>
            <a:ext cx="5747334" cy="1698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accent1">
                    <a:lumMod val="50000"/>
                  </a:schemeClr>
                </a:solidFill>
              </a:rPr>
              <a:t>What is basically a tracking event?</a:t>
            </a:r>
            <a:endParaRPr lang="fr-FR" sz="1600" dirty="0"/>
          </a:p>
          <a:p>
            <a:r>
              <a:rPr lang="en-US" sz="1400" b="1" dirty="0"/>
              <a:t>Event:</a:t>
            </a:r>
            <a:endParaRPr lang="fr-FR" sz="1400" b="1" dirty="0"/>
          </a:p>
          <a:p>
            <a:pPr marL="0" indent="0">
              <a:buFont typeface="Arial" panose="020B0604020202020204" pitchFamily="34" charset="0"/>
              <a:buNone/>
            </a:pPr>
            <a:r>
              <a:rPr lang="en-US" sz="1200" dirty="0"/>
              <a:t>The model relies on a main generic entity “Event” which provides a generic pattern to describe a tracking event.</a:t>
            </a:r>
          </a:p>
          <a:p>
            <a:pPr marL="0" indent="0">
              <a:buFont typeface="Arial" panose="020B0604020202020204" pitchFamily="34" charset="0"/>
              <a:buNone/>
            </a:pPr>
            <a:r>
              <a:rPr lang="en-US" sz="1200" dirty="0"/>
              <a:t>Two types of events will be described later: Milestones &amp; Smart Events.</a:t>
            </a:r>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fr-FR" sz="1400" dirty="0"/>
          </a:p>
        </p:txBody>
      </p:sp>
      <p:sp>
        <p:nvSpPr>
          <p:cNvPr id="3" name="Content Placeholder 2">
            <a:extLst>
              <a:ext uri="{FF2B5EF4-FFF2-40B4-BE49-F238E27FC236}">
                <a16:creationId xmlns:a16="http://schemas.microsoft.com/office/drawing/2014/main" id="{1345013F-C11E-AB41-82E8-40E44A806AF3}"/>
              </a:ext>
            </a:extLst>
          </p:cNvPr>
          <p:cNvSpPr>
            <a:spLocks noGrp="1"/>
          </p:cNvSpPr>
          <p:nvPr>
            <p:ph idx="1"/>
          </p:nvPr>
        </p:nvSpPr>
        <p:spPr>
          <a:xfrm>
            <a:off x="594851" y="3750524"/>
            <a:ext cx="3076864" cy="271898"/>
          </a:xfrm>
        </p:spPr>
        <p:txBody>
          <a:bodyPr>
            <a:normAutofit/>
          </a:bodyPr>
          <a:lstStyle/>
          <a:p>
            <a:pPr marL="0" indent="0">
              <a:buNone/>
            </a:pPr>
            <a:r>
              <a:rPr lang="en-US" sz="1100" b="1" i="1" dirty="0"/>
              <a:t>“Event”  properties</a:t>
            </a:r>
          </a:p>
          <a:p>
            <a:pPr marL="0" indent="0">
              <a:buNone/>
            </a:pPr>
            <a:endParaRPr lang="en-US" sz="1100" b="1" i="1" dirty="0"/>
          </a:p>
          <a:p>
            <a:pPr marL="0" indent="0">
              <a:buNone/>
            </a:pPr>
            <a:endParaRPr lang="fr-FR" sz="1100" b="1" i="1" dirty="0"/>
          </a:p>
        </p:txBody>
      </p:sp>
    </p:spTree>
    <p:extLst>
      <p:ext uri="{BB962C8B-B14F-4D97-AF65-F5344CB8AC3E}">
        <p14:creationId xmlns:p14="http://schemas.microsoft.com/office/powerpoint/2010/main" val="3157092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grpSp>
        <p:nvGrpSpPr>
          <p:cNvPr id="6" name="Groupe 5">
            <a:extLst>
              <a:ext uri="{FF2B5EF4-FFF2-40B4-BE49-F238E27FC236}">
                <a16:creationId xmlns:a16="http://schemas.microsoft.com/office/drawing/2014/main" id="{2D9535FE-D0F2-4B04-80B2-6988B5B108CF}"/>
              </a:ext>
            </a:extLst>
          </p:cNvPr>
          <p:cNvGrpSpPr/>
          <p:nvPr/>
        </p:nvGrpSpPr>
        <p:grpSpPr>
          <a:xfrm>
            <a:off x="5072253" y="1771107"/>
            <a:ext cx="7119747" cy="4061609"/>
            <a:chOff x="5072253" y="1617784"/>
            <a:chExt cx="7119747" cy="4061609"/>
          </a:xfrm>
        </p:grpSpPr>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617784"/>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 coins arrondis 4">
              <a:extLst>
                <a:ext uri="{FF2B5EF4-FFF2-40B4-BE49-F238E27FC236}">
                  <a16:creationId xmlns:a16="http://schemas.microsoft.com/office/drawing/2014/main" id="{0260C272-9002-4391-821E-A151261649CA}"/>
                </a:ext>
              </a:extLst>
            </p:cNvPr>
            <p:cNvSpPr/>
            <p:nvPr/>
          </p:nvSpPr>
          <p:spPr>
            <a:xfrm>
              <a:off x="6365279" y="4321595"/>
              <a:ext cx="967154" cy="51874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Content Placeholder 2">
            <a:extLst>
              <a:ext uri="{FF2B5EF4-FFF2-40B4-BE49-F238E27FC236}">
                <a16:creationId xmlns:a16="http://schemas.microsoft.com/office/drawing/2014/main" id="{19316552-12FD-45BD-979D-9C4CBF6F03B7}"/>
              </a:ext>
            </a:extLst>
          </p:cNvPr>
          <p:cNvSpPr txBox="1">
            <a:spLocks/>
          </p:cNvSpPr>
          <p:nvPr/>
        </p:nvSpPr>
        <p:spPr>
          <a:xfrm>
            <a:off x="560768" y="1606821"/>
            <a:ext cx="5638864" cy="2548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chemeClr val="accent1">
                    <a:lumMod val="50000"/>
                  </a:schemeClr>
                </a:solidFill>
              </a:rPr>
              <a:t>When the events could be registered? … the trip plan</a:t>
            </a:r>
            <a:endParaRPr lang="fr-FR" sz="1600" dirty="0"/>
          </a:p>
          <a:p>
            <a:pPr marL="342900" indent="-342900">
              <a:buFont typeface="+mj-lt"/>
              <a:buAutoNum type="arabicPeriod"/>
            </a:pPr>
            <a:r>
              <a:rPr lang="en-US" sz="1400" b="1" dirty="0" err="1"/>
              <a:t>PlannedEvent</a:t>
            </a:r>
            <a:r>
              <a:rPr lang="en-US" sz="1400" b="1" dirty="0"/>
              <a:t>:</a:t>
            </a:r>
            <a:endParaRPr lang="fr-FR" sz="1400" b="1" dirty="0"/>
          </a:p>
          <a:p>
            <a:pPr marL="0" indent="0">
              <a:buNone/>
            </a:pPr>
            <a:r>
              <a:rPr lang="en-US" sz="1200" dirty="0"/>
              <a:t>Planned events are submitted by the carrier, responsible for executing a consignment as per the agreement of the booking.</a:t>
            </a:r>
          </a:p>
          <a:p>
            <a:pPr marL="0" indent="0">
              <a:buNone/>
            </a:pPr>
            <a:r>
              <a:rPr lang="en-US" sz="1200" dirty="0"/>
              <a:t>A consignment trip plan might be updated (e.g. due to route change), and thus planned events could be grouped according to a plan reference or revision.</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fr-FR" sz="1400" dirty="0"/>
          </a:p>
        </p:txBody>
      </p:sp>
      <p:sp>
        <p:nvSpPr>
          <p:cNvPr id="14" name="Rectangle : coins arrondis 13">
            <a:extLst>
              <a:ext uri="{FF2B5EF4-FFF2-40B4-BE49-F238E27FC236}">
                <a16:creationId xmlns:a16="http://schemas.microsoft.com/office/drawing/2014/main" id="{0AA99F22-4636-4DF7-A1D8-1848ADEB306A}"/>
              </a:ext>
            </a:extLst>
          </p:cNvPr>
          <p:cNvSpPr/>
          <p:nvPr/>
        </p:nvSpPr>
        <p:spPr>
          <a:xfrm>
            <a:off x="6365279" y="3643919"/>
            <a:ext cx="4138574" cy="518746"/>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Content Placeholder 2">
            <a:extLst>
              <a:ext uri="{FF2B5EF4-FFF2-40B4-BE49-F238E27FC236}">
                <a16:creationId xmlns:a16="http://schemas.microsoft.com/office/drawing/2014/main" id="{D22AB249-EC78-4A57-90ED-5416B28D1F6E}"/>
              </a:ext>
            </a:extLst>
          </p:cNvPr>
          <p:cNvSpPr txBox="1">
            <a:spLocks/>
          </p:cNvSpPr>
          <p:nvPr/>
        </p:nvSpPr>
        <p:spPr>
          <a:xfrm>
            <a:off x="560768" y="4155529"/>
            <a:ext cx="5935767" cy="268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i="1" dirty="0"/>
              <a:t>“</a:t>
            </a:r>
            <a:r>
              <a:rPr lang="en-US" sz="1100" b="1" i="1" dirty="0" err="1"/>
              <a:t>PlannedEvent</a:t>
            </a:r>
            <a:r>
              <a:rPr lang="en-US" sz="1100" b="1" i="1" dirty="0"/>
              <a:t>” inherit from “Event”, with the below additional properties.</a:t>
            </a:r>
            <a:endParaRPr lang="fr-FR" sz="1100" b="1" i="1" dirty="0"/>
          </a:p>
        </p:txBody>
      </p:sp>
      <p:graphicFrame>
        <p:nvGraphicFramePr>
          <p:cNvPr id="19" name="Tableau 18">
            <a:extLst>
              <a:ext uri="{FF2B5EF4-FFF2-40B4-BE49-F238E27FC236}">
                <a16:creationId xmlns:a16="http://schemas.microsoft.com/office/drawing/2014/main" id="{07BB2764-301F-45FC-BCE2-7C131DE38BDC}"/>
              </a:ext>
            </a:extLst>
          </p:cNvPr>
          <p:cNvGraphicFramePr>
            <a:graphicFrameLocks noGrp="1"/>
          </p:cNvGraphicFramePr>
          <p:nvPr>
            <p:extLst/>
          </p:nvPr>
        </p:nvGraphicFramePr>
        <p:xfrm>
          <a:off x="664400" y="4390119"/>
          <a:ext cx="5535232" cy="1554480"/>
        </p:xfrm>
        <a:graphic>
          <a:graphicData uri="http://schemas.openxmlformats.org/drawingml/2006/table">
            <a:tbl>
              <a:tblPr firstRow="1" firstCol="1" bandRow="1">
                <a:tableStyleId>{7DF18680-E054-41AD-8BC1-D1AEF772440D}</a:tableStyleId>
              </a:tblPr>
              <a:tblGrid>
                <a:gridCol w="1036384">
                  <a:extLst>
                    <a:ext uri="{9D8B030D-6E8A-4147-A177-3AD203B41FA5}">
                      <a16:colId xmlns:a16="http://schemas.microsoft.com/office/drawing/2014/main" val="3868637445"/>
                    </a:ext>
                  </a:extLst>
                </a:gridCol>
                <a:gridCol w="4498848">
                  <a:extLst>
                    <a:ext uri="{9D8B030D-6E8A-4147-A177-3AD203B41FA5}">
                      <a16:colId xmlns:a16="http://schemas.microsoft.com/office/drawing/2014/main" val="2678288808"/>
                    </a:ext>
                  </a:extLst>
                </a:gridCol>
              </a:tblGrid>
              <a:tr h="0">
                <a:tc>
                  <a:txBody>
                    <a:bodyPr/>
                    <a:lstStyle/>
                    <a:p>
                      <a:pPr marL="0" marR="0" algn="just">
                        <a:spcBef>
                          <a:spcPts val="0"/>
                        </a:spcBef>
                        <a:spcAft>
                          <a:spcPts val="0"/>
                        </a:spcAft>
                      </a:pPr>
                      <a:r>
                        <a:rPr lang="en-US" sz="1100">
                          <a:effectLst/>
                        </a:rPr>
                        <a:t>Property Name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100" dirty="0">
                          <a:effectLst/>
                        </a:rPr>
                        <a:t>Property Description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885856"/>
                  </a:ext>
                </a:extLst>
              </a:tr>
              <a:tr h="0">
                <a:tc>
                  <a:txBody>
                    <a:bodyPr/>
                    <a:lstStyle/>
                    <a:p>
                      <a:pPr marL="0" marR="0" algn="just">
                        <a:spcBef>
                          <a:spcPts val="0"/>
                        </a:spcBef>
                        <a:spcAft>
                          <a:spcPts val="0"/>
                        </a:spcAft>
                      </a:pPr>
                      <a:r>
                        <a:rPr lang="fr-FR" sz="900" dirty="0" err="1">
                          <a:effectLst/>
                        </a:rPr>
                        <a:t>consignmentRef</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900" dirty="0">
                          <a:effectLst/>
                        </a:rPr>
                        <a:t>Consignment identifier, carrier assigned reference number assigned by a carrier of its agent to identify a specific consignment such as a booking reference number when cargo space is reserved prior to loading. "BN" as defined in </a:t>
                      </a:r>
                      <a:r>
                        <a:rPr lang="en-US" sz="900" u="sng" dirty="0">
                          <a:effectLst/>
                          <a:hlinkClick r:id="rId3"/>
                        </a:rPr>
                        <a:t>http://www.unece.org/fileadmin/DAM/trade/untdid/d16b/tred/tred1153.htm</a:t>
                      </a:r>
                      <a:endParaRPr lang="fr-FR" sz="1100" dirty="0">
                        <a:effectLst/>
                      </a:endParaRPr>
                    </a:p>
                    <a:p>
                      <a:pPr marL="0" marR="0" algn="just">
                        <a:spcBef>
                          <a:spcPts val="0"/>
                        </a:spcBef>
                        <a:spcAft>
                          <a:spcPts val="0"/>
                        </a:spcAft>
                      </a:pPr>
                      <a:r>
                        <a:rPr lang="en-US" sz="1100" dirty="0">
                          <a:effectLst/>
                        </a:rPr>
                        <a:t> </a:t>
                      </a:r>
                      <a:endParaRPr lang="fr-FR" sz="1100" dirty="0">
                        <a:effectLst/>
                      </a:endParaRPr>
                    </a:p>
                    <a:p>
                      <a:pPr marL="0" marR="0" algn="just">
                        <a:spcBef>
                          <a:spcPts val="0"/>
                        </a:spcBef>
                        <a:spcAft>
                          <a:spcPts val="0"/>
                        </a:spcAft>
                      </a:pPr>
                      <a:r>
                        <a:rPr lang="en-US" sz="1100" b="1" dirty="0">
                          <a:effectLst/>
                        </a:rPr>
                        <a:t>This property allows to link the event to a consignment context.</a:t>
                      </a:r>
                      <a:endParaRPr lang="fr-F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59795628"/>
                  </a:ext>
                </a:extLst>
              </a:tr>
              <a:tr h="0">
                <a:tc>
                  <a:txBody>
                    <a:bodyPr/>
                    <a:lstStyle/>
                    <a:p>
                      <a:pPr marL="0" marR="0">
                        <a:spcBef>
                          <a:spcPts val="0"/>
                        </a:spcBef>
                        <a:spcAft>
                          <a:spcPts val="0"/>
                        </a:spcAft>
                      </a:pPr>
                      <a:r>
                        <a:rPr lang="fr-FR" sz="900" dirty="0" err="1">
                          <a:effectLst/>
                        </a:rPr>
                        <a:t>planRef</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anchor="ctr"/>
                </a:tc>
                <a:tc>
                  <a:txBody>
                    <a:bodyPr/>
                    <a:lstStyle/>
                    <a:p>
                      <a:pPr marL="0" marR="0">
                        <a:spcBef>
                          <a:spcPts val="0"/>
                        </a:spcBef>
                        <a:spcAft>
                          <a:spcPts val="0"/>
                        </a:spcAft>
                      </a:pPr>
                      <a:r>
                        <a:rPr lang="en-US" sz="900" dirty="0">
                          <a:effectLst/>
                        </a:rPr>
                        <a:t>string</a:t>
                      </a:r>
                      <a:endParaRPr lang="fr-FR" sz="1100" dirty="0">
                        <a:effectLst/>
                      </a:endParaRPr>
                    </a:p>
                    <a:p>
                      <a:pPr marL="0" marR="0">
                        <a:spcBef>
                          <a:spcPts val="0"/>
                        </a:spcBef>
                        <a:spcAft>
                          <a:spcPts val="1200"/>
                        </a:spcAft>
                      </a:pPr>
                      <a:r>
                        <a:rPr lang="en-US" sz="900" dirty="0">
                          <a:effectLst/>
                        </a:rPr>
                        <a:t>Common reference used across a set of planned events, in order to associate them to the same plan.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anchor="ctr"/>
                </a:tc>
                <a:extLst>
                  <a:ext uri="{0D108BD9-81ED-4DB2-BD59-A6C34878D82A}">
                    <a16:rowId xmlns:a16="http://schemas.microsoft.com/office/drawing/2014/main" val="3523811871"/>
                  </a:ext>
                </a:extLst>
              </a:tr>
            </a:tbl>
          </a:graphicData>
        </a:graphic>
      </p:graphicFrame>
    </p:spTree>
    <p:extLst>
      <p:ext uri="{BB962C8B-B14F-4D97-AF65-F5344CB8AC3E}">
        <p14:creationId xmlns:p14="http://schemas.microsoft.com/office/powerpoint/2010/main" val="1811063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BC610B14-D216-40D5-B4C1-048F947418A6}"/>
              </a:ext>
            </a:extLst>
          </p:cNvPr>
          <p:cNvGrpSpPr/>
          <p:nvPr/>
        </p:nvGrpSpPr>
        <p:grpSpPr>
          <a:xfrm>
            <a:off x="5072253" y="1771107"/>
            <a:ext cx="7119747" cy="4061609"/>
            <a:chOff x="5072253" y="1771107"/>
            <a:chExt cx="7119747" cy="4061609"/>
          </a:xfrm>
        </p:grpSpPr>
        <p:grpSp>
          <p:nvGrpSpPr>
            <p:cNvPr id="6" name="Groupe 5">
              <a:extLst>
                <a:ext uri="{FF2B5EF4-FFF2-40B4-BE49-F238E27FC236}">
                  <a16:creationId xmlns:a16="http://schemas.microsoft.com/office/drawing/2014/main" id="{2D9535FE-D0F2-4B04-80B2-6988B5B108CF}"/>
                </a:ext>
              </a:extLst>
            </p:cNvPr>
            <p:cNvGrpSpPr/>
            <p:nvPr/>
          </p:nvGrpSpPr>
          <p:grpSpPr>
            <a:xfrm>
              <a:off x="5072253" y="1771107"/>
              <a:ext cx="7119747" cy="4061609"/>
              <a:chOff x="5072253" y="1617784"/>
              <a:chExt cx="7119747" cy="4061609"/>
            </a:xfrm>
          </p:grpSpPr>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617784"/>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 coins arrondis 4">
                <a:extLst>
                  <a:ext uri="{FF2B5EF4-FFF2-40B4-BE49-F238E27FC236}">
                    <a16:creationId xmlns:a16="http://schemas.microsoft.com/office/drawing/2014/main" id="{0260C272-9002-4391-821E-A151261649CA}"/>
                  </a:ext>
                </a:extLst>
              </p:cNvPr>
              <p:cNvSpPr/>
              <p:nvPr/>
            </p:nvSpPr>
            <p:spPr>
              <a:xfrm>
                <a:off x="6365279" y="4321595"/>
                <a:ext cx="967154" cy="51874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 coins arrondis 13">
              <a:extLst>
                <a:ext uri="{FF2B5EF4-FFF2-40B4-BE49-F238E27FC236}">
                  <a16:creationId xmlns:a16="http://schemas.microsoft.com/office/drawing/2014/main" id="{0AA99F22-4636-4DF7-A1D8-1848ADEB306A}"/>
                </a:ext>
              </a:extLst>
            </p:cNvPr>
            <p:cNvSpPr/>
            <p:nvPr/>
          </p:nvSpPr>
          <p:spPr>
            <a:xfrm>
              <a:off x="6365279" y="3643919"/>
              <a:ext cx="4138574" cy="518746"/>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sp>
        <p:nvSpPr>
          <p:cNvPr id="11" name="Content Placeholder 2">
            <a:extLst>
              <a:ext uri="{FF2B5EF4-FFF2-40B4-BE49-F238E27FC236}">
                <a16:creationId xmlns:a16="http://schemas.microsoft.com/office/drawing/2014/main" id="{19316552-12FD-45BD-979D-9C4CBF6F03B7}"/>
              </a:ext>
            </a:extLst>
          </p:cNvPr>
          <p:cNvSpPr txBox="1">
            <a:spLocks/>
          </p:cNvSpPr>
          <p:nvPr/>
        </p:nvSpPr>
        <p:spPr>
          <a:xfrm>
            <a:off x="560768" y="1606820"/>
            <a:ext cx="5638864" cy="3386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chemeClr val="accent1">
                    <a:lumMod val="50000"/>
                  </a:schemeClr>
                </a:solidFill>
              </a:rPr>
              <a:t>When the events could be registered? …during trip plan execution</a:t>
            </a:r>
            <a:endParaRPr lang="fr-FR" sz="1600" dirty="0"/>
          </a:p>
          <a:p>
            <a:pPr marL="342900" indent="-342900">
              <a:buFont typeface="+mj-lt"/>
              <a:buAutoNum type="arabicPeriod" startAt="2"/>
            </a:pPr>
            <a:r>
              <a:rPr lang="en-US" sz="1400" b="1" dirty="0" err="1"/>
              <a:t>EstimatedEvent</a:t>
            </a:r>
            <a:r>
              <a:rPr lang="en-US" sz="1400" b="1" dirty="0"/>
              <a:t>:</a:t>
            </a:r>
            <a:endParaRPr lang="fr-FR" sz="1400" b="1" dirty="0"/>
          </a:p>
          <a:p>
            <a:pPr marL="0" indent="0">
              <a:buNone/>
            </a:pPr>
            <a:r>
              <a:rPr lang="en-US" sz="1200" dirty="0"/>
              <a:t>Estimated events can be submitted by participants of the consignment execution. They represent how the planned events are expected to be executed. </a:t>
            </a:r>
          </a:p>
          <a:p>
            <a:pPr marL="0" indent="0">
              <a:buNone/>
            </a:pPr>
            <a:r>
              <a:rPr lang="en-US" sz="1200" dirty="0"/>
              <a:t>An estimated event is related to one of the transport equipment. It might affect the consignment plan, but it does not automatically change it.</a:t>
            </a:r>
          </a:p>
          <a:p>
            <a:pPr marL="342900" indent="-342900">
              <a:buFont typeface="+mj-lt"/>
              <a:buAutoNum type="arabicPeriod" startAt="3"/>
            </a:pPr>
            <a:r>
              <a:rPr lang="en-US" sz="1400" b="1" dirty="0" err="1"/>
              <a:t>ActualEvent</a:t>
            </a:r>
            <a:r>
              <a:rPr lang="en-US" sz="1400" b="1" dirty="0"/>
              <a:t>:</a:t>
            </a:r>
          </a:p>
          <a:p>
            <a:pPr marL="0" indent="0">
              <a:buNone/>
            </a:pPr>
            <a:r>
              <a:rPr lang="en-US" sz="1200" dirty="0"/>
              <a:t>Actual events register details of events which has already been occurred.</a:t>
            </a:r>
          </a:p>
          <a:p>
            <a:pPr marL="0" indent="0">
              <a:buNone/>
            </a:pPr>
            <a:endParaRPr lang="en-US" sz="12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fr-FR" sz="1400" dirty="0"/>
          </a:p>
        </p:txBody>
      </p:sp>
      <p:sp>
        <p:nvSpPr>
          <p:cNvPr id="3" name="Content Placeholder 2">
            <a:extLst>
              <a:ext uri="{FF2B5EF4-FFF2-40B4-BE49-F238E27FC236}">
                <a16:creationId xmlns:a16="http://schemas.microsoft.com/office/drawing/2014/main" id="{1345013F-C11E-AB41-82E8-40E44A806AF3}"/>
              </a:ext>
            </a:extLst>
          </p:cNvPr>
          <p:cNvSpPr>
            <a:spLocks noGrp="1"/>
          </p:cNvSpPr>
          <p:nvPr>
            <p:ph idx="1"/>
          </p:nvPr>
        </p:nvSpPr>
        <p:spPr>
          <a:xfrm>
            <a:off x="560768" y="4224644"/>
            <a:ext cx="5935767" cy="268432"/>
          </a:xfrm>
        </p:spPr>
        <p:txBody>
          <a:bodyPr>
            <a:normAutofit/>
          </a:bodyPr>
          <a:lstStyle/>
          <a:p>
            <a:pPr marL="0" indent="0">
              <a:buNone/>
            </a:pPr>
            <a:r>
              <a:rPr lang="en-US" sz="1100" b="1" i="1" dirty="0"/>
              <a:t>“</a:t>
            </a:r>
            <a:r>
              <a:rPr lang="en-US" sz="1100" b="1" i="1" dirty="0" err="1"/>
              <a:t>EstimatedEvent</a:t>
            </a:r>
            <a:r>
              <a:rPr lang="en-US" sz="1100" b="1" i="1" dirty="0"/>
              <a:t>” &amp; “</a:t>
            </a:r>
            <a:r>
              <a:rPr lang="en-US" sz="1100" b="1" i="1" dirty="0" err="1"/>
              <a:t>ActualEvent</a:t>
            </a:r>
            <a:r>
              <a:rPr lang="en-US" sz="1100" b="1" i="1" dirty="0"/>
              <a:t>” inherit from “Event”, with the below additional properties.</a:t>
            </a:r>
            <a:endParaRPr lang="fr-FR" sz="1100" b="1" i="1" dirty="0"/>
          </a:p>
        </p:txBody>
      </p:sp>
      <p:graphicFrame>
        <p:nvGraphicFramePr>
          <p:cNvPr id="10" name="Tableau 9">
            <a:extLst>
              <a:ext uri="{FF2B5EF4-FFF2-40B4-BE49-F238E27FC236}">
                <a16:creationId xmlns:a16="http://schemas.microsoft.com/office/drawing/2014/main" id="{CEF00546-B238-4CB6-9A04-59E498D6D652}"/>
              </a:ext>
            </a:extLst>
          </p:cNvPr>
          <p:cNvGraphicFramePr>
            <a:graphicFrameLocks noGrp="1"/>
          </p:cNvGraphicFramePr>
          <p:nvPr>
            <p:extLst/>
          </p:nvPr>
        </p:nvGraphicFramePr>
        <p:xfrm>
          <a:off x="669814" y="4474918"/>
          <a:ext cx="5535232" cy="1341120"/>
        </p:xfrm>
        <a:graphic>
          <a:graphicData uri="http://schemas.openxmlformats.org/drawingml/2006/table">
            <a:tbl>
              <a:tblPr firstRow="1" firstCol="1" bandRow="1">
                <a:tableStyleId>{7DF18680-E054-41AD-8BC1-D1AEF772440D}</a:tableStyleId>
              </a:tblPr>
              <a:tblGrid>
                <a:gridCol w="1127824">
                  <a:extLst>
                    <a:ext uri="{9D8B030D-6E8A-4147-A177-3AD203B41FA5}">
                      <a16:colId xmlns:a16="http://schemas.microsoft.com/office/drawing/2014/main" val="3868637445"/>
                    </a:ext>
                  </a:extLst>
                </a:gridCol>
                <a:gridCol w="4407408">
                  <a:extLst>
                    <a:ext uri="{9D8B030D-6E8A-4147-A177-3AD203B41FA5}">
                      <a16:colId xmlns:a16="http://schemas.microsoft.com/office/drawing/2014/main" val="2678288808"/>
                    </a:ext>
                  </a:extLst>
                </a:gridCol>
              </a:tblGrid>
              <a:tr h="0">
                <a:tc>
                  <a:txBody>
                    <a:bodyPr/>
                    <a:lstStyle/>
                    <a:p>
                      <a:pPr marL="0" marR="0" algn="just">
                        <a:spcBef>
                          <a:spcPts val="0"/>
                        </a:spcBef>
                        <a:spcAft>
                          <a:spcPts val="0"/>
                        </a:spcAft>
                      </a:pPr>
                      <a:r>
                        <a:rPr lang="en-US" sz="1100">
                          <a:effectLst/>
                        </a:rPr>
                        <a:t>Property Name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100" dirty="0">
                          <a:effectLst/>
                        </a:rPr>
                        <a:t>Property Description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885856"/>
                  </a:ext>
                </a:extLst>
              </a:tr>
              <a:tr h="0">
                <a:tc>
                  <a:txBody>
                    <a:bodyPr/>
                    <a:lstStyle/>
                    <a:p>
                      <a:pPr marL="0" marR="0" algn="l" defTabSz="914400" rtl="0" eaLnBrk="1" fontAlgn="t" latinLnBrk="0" hangingPunct="1">
                        <a:spcBef>
                          <a:spcPts val="0"/>
                        </a:spcBef>
                        <a:spcAft>
                          <a:spcPts val="0"/>
                        </a:spcAft>
                      </a:pPr>
                      <a:r>
                        <a:rPr lang="fr-FR" sz="900" b="1" kern="1200" dirty="0" err="1">
                          <a:solidFill>
                            <a:schemeClr val="lt1"/>
                          </a:solidFill>
                          <a:effectLst/>
                          <a:latin typeface="+mn-lt"/>
                          <a:ea typeface="+mn-ea"/>
                          <a:cs typeface="+mn-cs"/>
                        </a:rPr>
                        <a:t>equipmentNumber</a:t>
                      </a:r>
                      <a:r>
                        <a:rPr lang="fr-FR" sz="900" b="1" kern="1200" dirty="0">
                          <a:solidFill>
                            <a:schemeClr val="lt1"/>
                          </a:solidFill>
                          <a:effectLst/>
                          <a:latin typeface="+mn-lt"/>
                          <a:ea typeface="+mn-ea"/>
                          <a:cs typeface="+mn-cs"/>
                        </a:rPr>
                        <a:t>*</a:t>
                      </a:r>
                    </a:p>
                  </a:txBody>
                  <a:tcPr marL="76200" marR="76200"/>
                </a:tc>
                <a:tc>
                  <a:txBody>
                    <a:bodyPr/>
                    <a:lstStyle/>
                    <a:p>
                      <a:pPr marL="0" marR="0" algn="l" defTabSz="914400" rtl="0" eaLnBrk="1" fontAlgn="t" latinLnBrk="0" hangingPunct="1">
                        <a:spcBef>
                          <a:spcPts val="0"/>
                        </a:spcBef>
                        <a:spcAft>
                          <a:spcPts val="0"/>
                        </a:spcAft>
                      </a:pPr>
                      <a:r>
                        <a:rPr lang="en-US" sz="900" kern="1200" dirty="0">
                          <a:solidFill>
                            <a:schemeClr val="dk1"/>
                          </a:solidFill>
                          <a:effectLst/>
                          <a:latin typeface="+mn-lt"/>
                          <a:ea typeface="+mn-ea"/>
                          <a:cs typeface="+mn-cs"/>
                        </a:rPr>
                        <a:t>string</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ISO 6346 </a:t>
                      </a:r>
                      <a:r>
                        <a:rPr lang="en-US" sz="900" kern="1200" dirty="0" err="1">
                          <a:solidFill>
                            <a:schemeClr val="dk1"/>
                          </a:solidFill>
                          <a:effectLst/>
                          <a:latin typeface="+mn-lt"/>
                          <a:ea typeface="+mn-ea"/>
                          <a:cs typeface="+mn-cs"/>
                        </a:rPr>
                        <a:t>goverend</a:t>
                      </a:r>
                      <a:r>
                        <a:rPr lang="en-US" sz="900" kern="1200" dirty="0">
                          <a:solidFill>
                            <a:schemeClr val="dk1"/>
                          </a:solidFill>
                          <a:effectLst/>
                          <a:latin typeface="+mn-lt"/>
                          <a:ea typeface="+mn-ea"/>
                          <a:cs typeface="+mn-cs"/>
                        </a:rPr>
                        <a:t> number, physically printed on the equipment. This represents UN/EDIFACT's "EQ" code. Number assigned by the manufacturer to specific equipment. (</a:t>
                      </a:r>
                      <a:r>
                        <a:rPr lang="en-US" sz="900" kern="1200" dirty="0">
                          <a:solidFill>
                            <a:schemeClr val="dk1"/>
                          </a:solidFill>
                          <a:effectLst/>
                          <a:latin typeface="+mn-lt"/>
                          <a:ea typeface="+mn-ea"/>
                          <a:cs typeface="+mn-cs"/>
                          <a:hlinkClick r:id="rId3"/>
                        </a:rPr>
                        <a:t>http://www.unece.org/fileadmin/DAM/trade/untdid/d16b/tred/tred1153.htm</a:t>
                      </a:r>
                      <a:r>
                        <a:rPr lang="en-US" sz="900" kern="1200" dirty="0">
                          <a:solidFill>
                            <a:schemeClr val="dk1"/>
                          </a:solidFill>
                          <a:effectLst/>
                          <a:latin typeface="+mn-lt"/>
                          <a:ea typeface="+mn-ea"/>
                          <a:cs typeface="+mn-cs"/>
                        </a:rPr>
                        <a:t>)</a:t>
                      </a:r>
                    </a:p>
                    <a:p>
                      <a:pPr marL="0" marR="0" algn="l" defTabSz="914400" rtl="0" eaLnBrk="1" fontAlgn="t" latinLnBrk="0" hangingPunct="1">
                        <a:spcBef>
                          <a:spcPts val="0"/>
                        </a:spcBef>
                        <a:spcAft>
                          <a:spcPts val="0"/>
                        </a:spcAft>
                      </a:pPr>
                      <a:endParaRPr lang="en-US" sz="900" kern="1200" dirty="0">
                        <a:solidFill>
                          <a:schemeClr val="dk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100" b="1" dirty="0">
                          <a:effectLst/>
                        </a:rPr>
                        <a:t>This property allows to link the event to a transport equipment context.</a:t>
                      </a:r>
                      <a:endParaRPr lang="fr-F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a:tc>
                <a:extLst>
                  <a:ext uri="{0D108BD9-81ED-4DB2-BD59-A6C34878D82A}">
                    <a16:rowId xmlns:a16="http://schemas.microsoft.com/office/drawing/2014/main" val="3159795628"/>
                  </a:ext>
                </a:extLst>
              </a:tr>
              <a:tr h="0">
                <a:tc>
                  <a:txBody>
                    <a:bodyPr/>
                    <a:lstStyle/>
                    <a:p>
                      <a:pPr marL="0" marR="0" algn="l" defTabSz="914400" rtl="0" eaLnBrk="1" fontAlgn="t" latinLnBrk="0" hangingPunct="1">
                        <a:spcBef>
                          <a:spcPts val="0"/>
                        </a:spcBef>
                        <a:spcAft>
                          <a:spcPts val="0"/>
                        </a:spcAft>
                      </a:pPr>
                      <a:r>
                        <a:rPr lang="fr-FR" sz="900" b="1" kern="1200">
                          <a:solidFill>
                            <a:schemeClr val="lt1"/>
                          </a:solidFill>
                          <a:effectLst/>
                          <a:latin typeface="+mn-lt"/>
                          <a:ea typeface="+mn-ea"/>
                          <a:cs typeface="+mn-cs"/>
                        </a:rPr>
                        <a:t>gpsLocation</a:t>
                      </a:r>
                    </a:p>
                  </a:txBody>
                  <a:tcPr marL="76200" marR="76200"/>
                </a:tc>
                <a:tc>
                  <a:txBody>
                    <a:bodyPr/>
                    <a:lstStyle/>
                    <a:p>
                      <a:pPr marL="0" marR="0" algn="l" defTabSz="914400" rtl="0" eaLnBrk="1" fontAlgn="t" latinLnBrk="0" hangingPunct="1">
                        <a:spcBef>
                          <a:spcPts val="0"/>
                        </a:spcBef>
                        <a:spcAft>
                          <a:spcPts val="0"/>
                        </a:spcAft>
                      </a:pPr>
                      <a:r>
                        <a:rPr lang="fr-FR" sz="900" kern="1200" dirty="0">
                          <a:solidFill>
                            <a:schemeClr val="dk1"/>
                          </a:solidFill>
                          <a:effectLst/>
                          <a:latin typeface="+mn-lt"/>
                          <a:ea typeface="+mn-ea"/>
                          <a:cs typeface="+mn-cs"/>
                        </a:rPr>
                        <a:t>The GPS </a:t>
                      </a:r>
                      <a:r>
                        <a:rPr lang="fr-FR" sz="900" kern="1200" dirty="0" err="1">
                          <a:solidFill>
                            <a:schemeClr val="dk1"/>
                          </a:solidFill>
                          <a:effectLst/>
                          <a:latin typeface="+mn-lt"/>
                          <a:ea typeface="+mn-ea"/>
                          <a:cs typeface="+mn-cs"/>
                        </a:rPr>
                        <a:t>coordinates</a:t>
                      </a:r>
                      <a:r>
                        <a:rPr lang="fr-FR" sz="900" kern="1200" dirty="0">
                          <a:solidFill>
                            <a:schemeClr val="dk1"/>
                          </a:solidFill>
                          <a:effectLst/>
                          <a:latin typeface="+mn-lt"/>
                          <a:ea typeface="+mn-ea"/>
                          <a:cs typeface="+mn-cs"/>
                        </a:rPr>
                        <a:t> of </a:t>
                      </a:r>
                      <a:r>
                        <a:rPr lang="fr-FR" sz="900" kern="1200" dirty="0" err="1">
                          <a:solidFill>
                            <a:schemeClr val="dk1"/>
                          </a:solidFill>
                          <a:effectLst/>
                          <a:latin typeface="+mn-lt"/>
                          <a:ea typeface="+mn-ea"/>
                          <a:cs typeface="+mn-cs"/>
                        </a:rPr>
                        <a:t>event</a:t>
                      </a:r>
                      <a:r>
                        <a:rPr lang="fr-FR" sz="900" kern="1200" dirty="0">
                          <a:solidFill>
                            <a:schemeClr val="dk1"/>
                          </a:solidFill>
                          <a:effectLst/>
                          <a:latin typeface="+mn-lt"/>
                          <a:ea typeface="+mn-ea"/>
                          <a:cs typeface="+mn-cs"/>
                        </a:rPr>
                        <a:t> location (longitude, altitude)</a:t>
                      </a:r>
                    </a:p>
                  </a:txBody>
                  <a:tcPr marL="76200" marR="76200"/>
                </a:tc>
                <a:extLst>
                  <a:ext uri="{0D108BD9-81ED-4DB2-BD59-A6C34878D82A}">
                    <a16:rowId xmlns:a16="http://schemas.microsoft.com/office/drawing/2014/main" val="3523811871"/>
                  </a:ext>
                </a:extLst>
              </a:tr>
            </a:tbl>
          </a:graphicData>
        </a:graphic>
      </p:graphicFrame>
    </p:spTree>
    <p:extLst>
      <p:ext uri="{BB962C8B-B14F-4D97-AF65-F5344CB8AC3E}">
        <p14:creationId xmlns:p14="http://schemas.microsoft.com/office/powerpoint/2010/main" val="4239318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771107"/>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19316552-12FD-45BD-979D-9C4CBF6F03B7}"/>
              </a:ext>
            </a:extLst>
          </p:cNvPr>
          <p:cNvSpPr txBox="1">
            <a:spLocks/>
          </p:cNvSpPr>
          <p:nvPr/>
        </p:nvSpPr>
        <p:spPr>
          <a:xfrm>
            <a:off x="560768" y="1606820"/>
            <a:ext cx="4800664" cy="38887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chemeClr val="accent1">
                    <a:lumMod val="50000"/>
                  </a:schemeClr>
                </a:solidFill>
              </a:rPr>
              <a:t>Tracking events could be the physical moves…</a:t>
            </a:r>
            <a:endParaRPr lang="fr-FR" sz="1600" dirty="0"/>
          </a:p>
          <a:p>
            <a:r>
              <a:rPr lang="en-US" sz="1400" b="1" dirty="0"/>
              <a:t>Planned/Estimated/Actual </a:t>
            </a:r>
            <a:r>
              <a:rPr lang="en-US" sz="1400" b="1" dirty="0" err="1"/>
              <a:t>MilestoneEvents</a:t>
            </a:r>
            <a:endParaRPr lang="fr-FR" sz="1400" b="1" dirty="0"/>
          </a:p>
          <a:p>
            <a:pPr marL="0" indent="0">
              <a:buNone/>
            </a:pPr>
            <a:r>
              <a:rPr lang="en-US" sz="1200" dirty="0"/>
              <a:t>Milestones events inherit from generic events, with additional specific “</a:t>
            </a:r>
            <a:r>
              <a:rPr lang="en-US" sz="1200" b="1" dirty="0" err="1"/>
              <a:t>MilestoneEventData</a:t>
            </a:r>
            <a:r>
              <a:rPr lang="en-US" sz="1200" dirty="0"/>
              <a:t>” composed of:</a:t>
            </a:r>
          </a:p>
          <a:p>
            <a:pPr marL="0" indent="0">
              <a:buNone/>
            </a:pPr>
            <a:endParaRPr lang="en-US" sz="1200" dirty="0"/>
          </a:p>
          <a:p>
            <a:pPr marL="0" indent="0">
              <a:buNone/>
            </a:pPr>
            <a:endParaRPr lang="en-US" sz="1200"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fr-FR" sz="1400" dirty="0"/>
          </a:p>
        </p:txBody>
      </p:sp>
      <p:grpSp>
        <p:nvGrpSpPr>
          <p:cNvPr id="12" name="Groupe 11">
            <a:extLst>
              <a:ext uri="{FF2B5EF4-FFF2-40B4-BE49-F238E27FC236}">
                <a16:creationId xmlns:a16="http://schemas.microsoft.com/office/drawing/2014/main" id="{CB3446C4-AF11-481F-976C-47DD925A174B}"/>
              </a:ext>
            </a:extLst>
          </p:cNvPr>
          <p:cNvGrpSpPr/>
          <p:nvPr/>
        </p:nvGrpSpPr>
        <p:grpSpPr>
          <a:xfrm>
            <a:off x="6096000" y="1717327"/>
            <a:ext cx="5361432" cy="1711673"/>
            <a:chOff x="6096000" y="1717327"/>
            <a:chExt cx="5361432" cy="1711673"/>
          </a:xfrm>
        </p:grpSpPr>
        <p:sp>
          <p:nvSpPr>
            <p:cNvPr id="14" name="Rectangle : coins arrondis 13">
              <a:extLst>
                <a:ext uri="{FF2B5EF4-FFF2-40B4-BE49-F238E27FC236}">
                  <a16:creationId xmlns:a16="http://schemas.microsoft.com/office/drawing/2014/main" id="{0AA99F22-4636-4DF7-A1D8-1848ADEB306A}"/>
                </a:ext>
              </a:extLst>
            </p:cNvPr>
            <p:cNvSpPr/>
            <p:nvPr/>
          </p:nvSpPr>
          <p:spPr>
            <a:xfrm>
              <a:off x="6096000" y="1717327"/>
              <a:ext cx="5361432" cy="1711673"/>
            </a:xfrm>
            <a:prstGeom prst="round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BDDC65B-18D2-4163-A0E2-C97E2ACBB6D3}"/>
                </a:ext>
              </a:extLst>
            </p:cNvPr>
            <p:cNvSpPr/>
            <p:nvPr/>
          </p:nvSpPr>
          <p:spPr>
            <a:xfrm>
              <a:off x="7726680" y="1771107"/>
              <a:ext cx="3547872" cy="1045245"/>
            </a:xfrm>
            <a:prstGeom prst="round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aphicFrame>
        <p:nvGraphicFramePr>
          <p:cNvPr id="17" name="Tableau 16">
            <a:extLst>
              <a:ext uri="{FF2B5EF4-FFF2-40B4-BE49-F238E27FC236}">
                <a16:creationId xmlns:a16="http://schemas.microsoft.com/office/drawing/2014/main" id="{22F1AA17-C17C-4E86-92D1-A1FF14556A7D}"/>
              </a:ext>
            </a:extLst>
          </p:cNvPr>
          <p:cNvGraphicFramePr>
            <a:graphicFrameLocks noGrp="1"/>
          </p:cNvGraphicFramePr>
          <p:nvPr>
            <p:extLst>
              <p:ext uri="{D42A27DB-BD31-4B8C-83A1-F6EECF244321}">
                <p14:modId xmlns:p14="http://schemas.microsoft.com/office/powerpoint/2010/main" val="1623386193"/>
              </p:ext>
            </p:extLst>
          </p:nvPr>
        </p:nvGraphicFramePr>
        <p:xfrm>
          <a:off x="618045" y="2847503"/>
          <a:ext cx="4479608" cy="3596640"/>
        </p:xfrm>
        <a:graphic>
          <a:graphicData uri="http://schemas.openxmlformats.org/drawingml/2006/table">
            <a:tbl>
              <a:tblPr firstRow="1" firstCol="1" bandRow="1">
                <a:tableStyleId>{7DF18680-E054-41AD-8BC1-D1AEF772440D}</a:tableStyleId>
              </a:tblPr>
              <a:tblGrid>
                <a:gridCol w="1160463">
                  <a:extLst>
                    <a:ext uri="{9D8B030D-6E8A-4147-A177-3AD203B41FA5}">
                      <a16:colId xmlns:a16="http://schemas.microsoft.com/office/drawing/2014/main" val="3868637445"/>
                    </a:ext>
                  </a:extLst>
                </a:gridCol>
                <a:gridCol w="3319145">
                  <a:extLst>
                    <a:ext uri="{9D8B030D-6E8A-4147-A177-3AD203B41FA5}">
                      <a16:colId xmlns:a16="http://schemas.microsoft.com/office/drawing/2014/main" val="2678288808"/>
                    </a:ext>
                  </a:extLst>
                </a:gridCol>
              </a:tblGrid>
              <a:tr h="0">
                <a:tc>
                  <a:txBody>
                    <a:bodyPr/>
                    <a:lstStyle/>
                    <a:p>
                      <a:pPr marL="0" marR="0" algn="just">
                        <a:spcBef>
                          <a:spcPts val="0"/>
                        </a:spcBef>
                        <a:spcAft>
                          <a:spcPts val="0"/>
                        </a:spcAft>
                      </a:pPr>
                      <a:r>
                        <a:rPr lang="en-US" sz="1100">
                          <a:effectLst/>
                        </a:rPr>
                        <a:t>Property Name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100" dirty="0">
                          <a:effectLst/>
                        </a:rPr>
                        <a:t>Property Description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885856"/>
                  </a:ext>
                </a:extLst>
              </a:tr>
              <a:tr h="0">
                <a:tc>
                  <a:txBody>
                    <a:bodyPr/>
                    <a:lstStyle/>
                    <a:p>
                      <a:pPr fontAlgn="t"/>
                      <a:r>
                        <a:rPr lang="fr-FR" sz="900" b="1" kern="1200" dirty="0">
                          <a:solidFill>
                            <a:schemeClr val="lt1"/>
                          </a:solidFill>
                          <a:effectLst/>
                          <a:latin typeface="+mn-lt"/>
                          <a:ea typeface="+mn-ea"/>
                          <a:cs typeface="+mn-cs"/>
                        </a:rPr>
                        <a:t>location</a:t>
                      </a:r>
                    </a:p>
                  </a:txBody>
                  <a:tcPr marL="76200" marR="76200"/>
                </a:tc>
                <a:tc>
                  <a:txBody>
                    <a:bodyPr/>
                    <a:lstStyle/>
                    <a:p>
                      <a:pPr fontAlgn="t"/>
                      <a:r>
                        <a:rPr lang="en-US" sz="900" kern="1200" dirty="0">
                          <a:solidFill>
                            <a:schemeClr val="dk1"/>
                          </a:solidFill>
                          <a:effectLst/>
                          <a:latin typeface="+mn-lt"/>
                          <a:ea typeface="+mn-ea"/>
                          <a:cs typeface="+mn-cs"/>
                        </a:rPr>
                        <a:t>string</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The UN/LOCODE where the event occurred. example: AUSYD</a:t>
                      </a:r>
                    </a:p>
                  </a:txBody>
                  <a:tcPr marL="76200" marR="76200"/>
                </a:tc>
                <a:extLst>
                  <a:ext uri="{0D108BD9-81ED-4DB2-BD59-A6C34878D82A}">
                    <a16:rowId xmlns:a16="http://schemas.microsoft.com/office/drawing/2014/main" val="3159795628"/>
                  </a:ext>
                </a:extLst>
              </a:tr>
              <a:tr h="0">
                <a:tc>
                  <a:txBody>
                    <a:bodyPr/>
                    <a:lstStyle/>
                    <a:p>
                      <a:pPr fontAlgn="t"/>
                      <a:r>
                        <a:rPr lang="fr-FR" sz="900" b="1" kern="1200" dirty="0">
                          <a:solidFill>
                            <a:schemeClr val="lt1"/>
                          </a:solidFill>
                          <a:effectLst/>
                          <a:latin typeface="+mn-lt"/>
                          <a:ea typeface="+mn-ea"/>
                          <a:cs typeface="+mn-cs"/>
                        </a:rPr>
                        <a:t>terminal</a:t>
                      </a:r>
                    </a:p>
                  </a:txBody>
                  <a:tcPr marL="76200" marR="76200"/>
                </a:tc>
                <a:tc>
                  <a:txBody>
                    <a:bodyPr/>
                    <a:lstStyle/>
                    <a:p>
                      <a:pPr fontAlgn="t"/>
                      <a:r>
                        <a:rPr lang="en-US" sz="900" kern="1200" dirty="0">
                          <a:solidFill>
                            <a:schemeClr val="dk1"/>
                          </a:solidFill>
                          <a:effectLst/>
                          <a:latin typeface="+mn-lt"/>
                          <a:ea typeface="+mn-ea"/>
                          <a:cs typeface="+mn-cs"/>
                        </a:rPr>
                        <a:t>string</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SMDG code of the terminal where the event took place. example: USMOB-APMTSMDG </a:t>
                      </a:r>
                    </a:p>
                  </a:txBody>
                  <a:tcPr marL="76200" marR="76200"/>
                </a:tc>
                <a:extLst>
                  <a:ext uri="{0D108BD9-81ED-4DB2-BD59-A6C34878D82A}">
                    <a16:rowId xmlns:a16="http://schemas.microsoft.com/office/drawing/2014/main" val="3696414803"/>
                  </a:ext>
                </a:extLst>
              </a:tr>
              <a:tr h="0">
                <a:tc>
                  <a:txBody>
                    <a:bodyPr/>
                    <a:lstStyle/>
                    <a:p>
                      <a:pPr fontAlgn="t"/>
                      <a:r>
                        <a:rPr lang="fr-FR" sz="900" b="1" kern="1200" dirty="0" err="1">
                          <a:solidFill>
                            <a:schemeClr val="lt1"/>
                          </a:solidFill>
                          <a:effectLst/>
                          <a:latin typeface="+mn-lt"/>
                          <a:ea typeface="+mn-ea"/>
                          <a:cs typeface="+mn-cs"/>
                        </a:rPr>
                        <a:t>transportationPhase</a:t>
                      </a:r>
                      <a:endParaRPr lang="fr-FR" sz="900" b="1" kern="1200" dirty="0">
                        <a:solidFill>
                          <a:schemeClr val="lt1"/>
                        </a:solidFill>
                        <a:effectLst/>
                        <a:latin typeface="+mn-lt"/>
                        <a:ea typeface="+mn-ea"/>
                        <a:cs typeface="+mn-cs"/>
                      </a:endParaRPr>
                    </a:p>
                  </a:txBody>
                  <a:tcPr marL="76200" marR="762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string</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The transportation phase. example: Import</a:t>
                      </a:r>
                    </a:p>
                  </a:txBody>
                  <a:tcPr marL="76200" marR="76200"/>
                </a:tc>
                <a:extLst>
                  <a:ext uri="{0D108BD9-81ED-4DB2-BD59-A6C34878D82A}">
                    <a16:rowId xmlns:a16="http://schemas.microsoft.com/office/drawing/2014/main" val="3948326633"/>
                  </a:ext>
                </a:extLst>
              </a:tr>
              <a:tr h="0">
                <a:tc>
                  <a:txBody>
                    <a:bodyPr/>
                    <a:lstStyle/>
                    <a:p>
                      <a:pPr fontAlgn="t"/>
                      <a:r>
                        <a:rPr lang="fr-FR" sz="900" b="1" kern="1200" dirty="0" err="1">
                          <a:solidFill>
                            <a:schemeClr val="lt1"/>
                          </a:solidFill>
                          <a:effectLst/>
                          <a:latin typeface="+mn-lt"/>
                          <a:ea typeface="+mn-ea"/>
                          <a:cs typeface="+mn-cs"/>
                        </a:rPr>
                        <a:t>fullStatus</a:t>
                      </a:r>
                      <a:endParaRPr lang="fr-FR" sz="900" b="1" kern="1200" dirty="0">
                        <a:solidFill>
                          <a:schemeClr val="lt1"/>
                        </a:solidFill>
                        <a:effectLst/>
                        <a:latin typeface="+mn-lt"/>
                        <a:ea typeface="+mn-ea"/>
                        <a:cs typeface="+mn-cs"/>
                      </a:endParaRPr>
                    </a:p>
                  </a:txBody>
                  <a:tcPr marL="76200" marR="76200"/>
                </a:tc>
                <a:tc>
                  <a:txBody>
                    <a:bodyPr/>
                    <a:lstStyle/>
                    <a:p>
                      <a:pPr fontAlgn="t"/>
                      <a:r>
                        <a:rPr lang="en-US" sz="900" kern="1200" dirty="0">
                          <a:solidFill>
                            <a:schemeClr val="dk1"/>
                          </a:solidFill>
                          <a:effectLst/>
                          <a:latin typeface="+mn-lt"/>
                          <a:ea typeface="+mn-ea"/>
                          <a:cs typeface="+mn-cs"/>
                        </a:rPr>
                        <a:t>string</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Indication of whether the container is full or empty. example: Full</a:t>
                      </a:r>
                    </a:p>
                  </a:txBody>
                  <a:tcPr marL="76200" marR="76200"/>
                </a:tc>
                <a:extLst>
                  <a:ext uri="{0D108BD9-81ED-4DB2-BD59-A6C34878D82A}">
                    <a16:rowId xmlns:a16="http://schemas.microsoft.com/office/drawing/2014/main" val="4293811333"/>
                  </a:ext>
                </a:extLst>
              </a:tr>
              <a:tr h="0">
                <a:tc>
                  <a:txBody>
                    <a:bodyPr/>
                    <a:lstStyle/>
                    <a:p>
                      <a:pPr fontAlgn="t"/>
                      <a:r>
                        <a:rPr lang="fr-FR" sz="900" b="1" kern="1200" dirty="0">
                          <a:solidFill>
                            <a:schemeClr val="lt1"/>
                          </a:solidFill>
                          <a:effectLst/>
                          <a:latin typeface="+mn-lt"/>
                          <a:ea typeface="+mn-ea"/>
                          <a:cs typeface="+mn-cs"/>
                        </a:rPr>
                        <a:t>Transport </a:t>
                      </a:r>
                      <a:r>
                        <a:rPr lang="fr-FR" sz="900" b="1" kern="1200" dirty="0" err="1">
                          <a:solidFill>
                            <a:schemeClr val="lt1"/>
                          </a:solidFill>
                          <a:effectLst/>
                          <a:latin typeface="+mn-lt"/>
                          <a:ea typeface="+mn-ea"/>
                          <a:cs typeface="+mn-cs"/>
                        </a:rPr>
                        <a:t>Movement</a:t>
                      </a:r>
                      <a:endParaRPr lang="fr-FR" sz="900" b="1" kern="1200" dirty="0">
                        <a:solidFill>
                          <a:schemeClr val="lt1"/>
                        </a:solidFill>
                        <a:effectLst/>
                        <a:latin typeface="+mn-lt"/>
                        <a:ea typeface="+mn-ea"/>
                        <a:cs typeface="+mn-cs"/>
                      </a:endParaRPr>
                    </a:p>
                  </a:txBody>
                  <a:tcPr marL="76200" marR="762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b="1" dirty="0"/>
                        <a:t>Object</a:t>
                      </a:r>
                    </a:p>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t>The conveyance (physical carriage) of goods or other objects used for logistics transport purpose. It includes:</a:t>
                      </a:r>
                    </a:p>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1" dirty="0" err="1"/>
                        <a:t>vehicleId</a:t>
                      </a:r>
                      <a:r>
                        <a:rPr lang="en-US" sz="900" dirty="0"/>
                        <a:t>: </a:t>
                      </a:r>
                      <a:r>
                        <a:rPr lang="en-US" sz="900" kern="1200" dirty="0">
                          <a:solidFill>
                            <a:schemeClr val="dk1"/>
                          </a:solidFill>
                          <a:effectLst/>
                          <a:latin typeface="+mn-lt"/>
                          <a:ea typeface="+mn-ea"/>
                          <a:cs typeface="+mn-cs"/>
                        </a:rPr>
                        <a:t>Identification of the means of transport. Use IMO numbers for vessels and barges</a:t>
                      </a:r>
                    </a:p>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1" dirty="0" err="1"/>
                        <a:t>vehicleType</a:t>
                      </a:r>
                      <a:r>
                        <a:rPr lang="en-US" sz="900" dirty="0"/>
                        <a:t>: </a:t>
                      </a:r>
                      <a:r>
                        <a:rPr lang="en-US" sz="900" kern="1200" dirty="0">
                          <a:solidFill>
                            <a:schemeClr val="dk1"/>
                          </a:solidFill>
                          <a:effectLst/>
                          <a:latin typeface="+mn-lt"/>
                          <a:ea typeface="+mn-ea"/>
                          <a:cs typeface="+mn-cs"/>
                        </a:rPr>
                        <a:t>Truck, Vessel, Rail, Barge, Air</a:t>
                      </a:r>
                      <a:endParaRPr lang="en-US" sz="900" dirty="0"/>
                    </a:p>
                  </a:txBody>
                  <a:tcPr marL="76200" marR="76200"/>
                </a:tc>
                <a:extLst>
                  <a:ext uri="{0D108BD9-81ED-4DB2-BD59-A6C34878D82A}">
                    <a16:rowId xmlns:a16="http://schemas.microsoft.com/office/drawing/2014/main" val="492831507"/>
                  </a:ext>
                </a:extLst>
              </a:tr>
              <a:tr h="0">
                <a:tc>
                  <a:txBody>
                    <a:bodyPr/>
                    <a:lstStyle/>
                    <a:p>
                      <a:pPr fontAlgn="t"/>
                      <a:r>
                        <a:rPr lang="fr-FR" sz="900" b="1" kern="1200" dirty="0">
                          <a:solidFill>
                            <a:schemeClr val="lt1"/>
                          </a:solidFill>
                          <a:effectLst/>
                          <a:latin typeface="+mn-lt"/>
                          <a:ea typeface="+mn-ea"/>
                          <a:cs typeface="+mn-cs"/>
                        </a:rPr>
                        <a:t>Transport </a:t>
                      </a:r>
                      <a:r>
                        <a:rPr lang="fr-FR" sz="900" b="1" kern="1200" dirty="0" err="1">
                          <a:solidFill>
                            <a:schemeClr val="lt1"/>
                          </a:solidFill>
                          <a:effectLst/>
                          <a:latin typeface="+mn-lt"/>
                          <a:ea typeface="+mn-ea"/>
                          <a:cs typeface="+mn-cs"/>
                        </a:rPr>
                        <a:t>Means</a:t>
                      </a:r>
                      <a:endParaRPr lang="fr-FR" sz="900" b="1" kern="1200" dirty="0">
                        <a:solidFill>
                          <a:schemeClr val="lt1"/>
                        </a:solidFill>
                        <a:effectLst/>
                        <a:latin typeface="+mn-lt"/>
                        <a:ea typeface="+mn-ea"/>
                        <a:cs typeface="+mn-cs"/>
                      </a:endParaRPr>
                    </a:p>
                  </a:txBody>
                  <a:tcPr marL="76200" marR="762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b="1" dirty="0"/>
                        <a:t>Object</a:t>
                      </a:r>
                    </a:p>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t>The devices used to convey goods or other objects from place to place during logistics cargo movements. It includes:</a:t>
                      </a:r>
                    </a:p>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1" dirty="0" err="1"/>
                        <a:t>transportReference</a:t>
                      </a:r>
                      <a:r>
                        <a:rPr lang="en-US" sz="900" dirty="0"/>
                        <a:t>: </a:t>
                      </a:r>
                      <a:r>
                        <a:rPr lang="en-US" sz="900" kern="1200" dirty="0">
                          <a:solidFill>
                            <a:schemeClr val="dk1"/>
                          </a:solidFill>
                          <a:effectLst/>
                          <a:latin typeface="+mn-lt"/>
                          <a:ea typeface="+mn-ea"/>
                          <a:cs typeface="+mn-cs"/>
                        </a:rPr>
                        <a:t>A transport reference like Transport Order, Visit number (sequence in the tour for rail transportation), or Voyage number for vessels.</a:t>
                      </a:r>
                    </a:p>
                  </a:txBody>
                  <a:tcPr marL="76200" marR="76200"/>
                </a:tc>
                <a:extLst>
                  <a:ext uri="{0D108BD9-81ED-4DB2-BD59-A6C34878D82A}">
                    <a16:rowId xmlns:a16="http://schemas.microsoft.com/office/drawing/2014/main" val="3099246547"/>
                  </a:ext>
                </a:extLst>
              </a:tr>
            </a:tbl>
          </a:graphicData>
        </a:graphic>
      </p:graphicFrame>
    </p:spTree>
    <p:extLst>
      <p:ext uri="{BB962C8B-B14F-4D97-AF65-F5344CB8AC3E}">
        <p14:creationId xmlns:p14="http://schemas.microsoft.com/office/powerpoint/2010/main" val="1863568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771107"/>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19316552-12FD-45BD-979D-9C4CBF6F03B7}"/>
              </a:ext>
            </a:extLst>
          </p:cNvPr>
          <p:cNvSpPr txBox="1">
            <a:spLocks/>
          </p:cNvSpPr>
          <p:nvPr/>
        </p:nvSpPr>
        <p:spPr>
          <a:xfrm>
            <a:off x="560768" y="1606820"/>
            <a:ext cx="5163376" cy="1630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chemeClr val="accent1">
                    <a:lumMod val="50000"/>
                  </a:schemeClr>
                </a:solidFill>
              </a:rPr>
              <a:t>Tracking events could be also smart!</a:t>
            </a:r>
            <a:endParaRPr lang="fr-FR" sz="1600" dirty="0"/>
          </a:p>
          <a:p>
            <a:r>
              <a:rPr lang="en-US" sz="1400" b="1" dirty="0"/>
              <a:t>Estimated/Actual </a:t>
            </a:r>
            <a:r>
              <a:rPr lang="en-US" sz="1400" b="1" dirty="0" err="1"/>
              <a:t>SmartEvents</a:t>
            </a:r>
            <a:endParaRPr lang="fr-FR" sz="1400" b="1" dirty="0"/>
          </a:p>
          <a:p>
            <a:pPr marL="0" indent="0">
              <a:buNone/>
            </a:pPr>
            <a:r>
              <a:rPr lang="en-US" sz="1200" dirty="0"/>
              <a:t>Smart containers equipped with new technologies such as IoT can send “smart events” to transport participants.</a:t>
            </a:r>
          </a:p>
          <a:p>
            <a:pPr marL="0" indent="0">
              <a:buNone/>
            </a:pPr>
            <a:r>
              <a:rPr lang="en-US" sz="1200" dirty="0"/>
              <a:t>Smart events are ‘actual’, and could be ‘estimated’ if the smart container is ‘aware’ of its transport context and able to analyze it. </a:t>
            </a:r>
          </a:p>
          <a:p>
            <a:pPr marL="0" indent="0">
              <a:buNone/>
            </a:pPr>
            <a:endParaRPr lang="en-US" sz="1200" dirty="0"/>
          </a:p>
          <a:p>
            <a:pPr marL="0" indent="0">
              <a:buNone/>
            </a:pPr>
            <a:endParaRPr lang="en-US" sz="1200"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fr-FR" sz="1400" dirty="0"/>
          </a:p>
        </p:txBody>
      </p:sp>
      <p:grpSp>
        <p:nvGrpSpPr>
          <p:cNvPr id="12" name="Groupe 11">
            <a:extLst>
              <a:ext uri="{FF2B5EF4-FFF2-40B4-BE49-F238E27FC236}">
                <a16:creationId xmlns:a16="http://schemas.microsoft.com/office/drawing/2014/main" id="{CB3446C4-AF11-481F-976C-47DD925A174B}"/>
              </a:ext>
            </a:extLst>
          </p:cNvPr>
          <p:cNvGrpSpPr/>
          <p:nvPr/>
        </p:nvGrpSpPr>
        <p:grpSpPr>
          <a:xfrm>
            <a:off x="7724319" y="4451383"/>
            <a:ext cx="3522801" cy="1711673"/>
            <a:chOff x="6096000" y="1717327"/>
            <a:chExt cx="5361432" cy="1711673"/>
          </a:xfrm>
        </p:grpSpPr>
        <p:sp>
          <p:nvSpPr>
            <p:cNvPr id="14" name="Rectangle : coins arrondis 13">
              <a:extLst>
                <a:ext uri="{FF2B5EF4-FFF2-40B4-BE49-F238E27FC236}">
                  <a16:creationId xmlns:a16="http://schemas.microsoft.com/office/drawing/2014/main" id="{0AA99F22-4636-4DF7-A1D8-1848ADEB306A}"/>
                </a:ext>
              </a:extLst>
            </p:cNvPr>
            <p:cNvSpPr/>
            <p:nvPr/>
          </p:nvSpPr>
          <p:spPr>
            <a:xfrm>
              <a:off x="6096000" y="1717327"/>
              <a:ext cx="5361432" cy="1711673"/>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BDDC65B-18D2-4163-A0E2-C97E2ACBB6D3}"/>
                </a:ext>
              </a:extLst>
            </p:cNvPr>
            <p:cNvSpPr/>
            <p:nvPr/>
          </p:nvSpPr>
          <p:spPr>
            <a:xfrm>
              <a:off x="7477612" y="2383756"/>
              <a:ext cx="3547872" cy="879192"/>
            </a:xfrm>
            <a:prstGeom prst="round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aphicFrame>
        <p:nvGraphicFramePr>
          <p:cNvPr id="17" name="Tableau 16">
            <a:extLst>
              <a:ext uri="{FF2B5EF4-FFF2-40B4-BE49-F238E27FC236}">
                <a16:creationId xmlns:a16="http://schemas.microsoft.com/office/drawing/2014/main" id="{22F1AA17-C17C-4E86-92D1-A1FF14556A7D}"/>
              </a:ext>
            </a:extLst>
          </p:cNvPr>
          <p:cNvGraphicFramePr>
            <a:graphicFrameLocks noGrp="1"/>
          </p:cNvGraphicFramePr>
          <p:nvPr>
            <p:extLst/>
          </p:nvPr>
        </p:nvGraphicFramePr>
        <p:xfrm>
          <a:off x="602730" y="3401263"/>
          <a:ext cx="4479608" cy="2956560"/>
        </p:xfrm>
        <a:graphic>
          <a:graphicData uri="http://schemas.openxmlformats.org/drawingml/2006/table">
            <a:tbl>
              <a:tblPr firstRow="1" firstCol="1" bandRow="1">
                <a:tableStyleId>{7DF18680-E054-41AD-8BC1-D1AEF772440D}</a:tableStyleId>
              </a:tblPr>
              <a:tblGrid>
                <a:gridCol w="1160463">
                  <a:extLst>
                    <a:ext uri="{9D8B030D-6E8A-4147-A177-3AD203B41FA5}">
                      <a16:colId xmlns:a16="http://schemas.microsoft.com/office/drawing/2014/main" val="3868637445"/>
                    </a:ext>
                  </a:extLst>
                </a:gridCol>
                <a:gridCol w="3319145">
                  <a:extLst>
                    <a:ext uri="{9D8B030D-6E8A-4147-A177-3AD203B41FA5}">
                      <a16:colId xmlns:a16="http://schemas.microsoft.com/office/drawing/2014/main" val="2678288808"/>
                    </a:ext>
                  </a:extLst>
                </a:gridCol>
              </a:tblGrid>
              <a:tr h="0">
                <a:tc>
                  <a:txBody>
                    <a:bodyPr/>
                    <a:lstStyle/>
                    <a:p>
                      <a:pPr marL="0" marR="0" algn="just">
                        <a:spcBef>
                          <a:spcPts val="0"/>
                        </a:spcBef>
                        <a:spcAft>
                          <a:spcPts val="0"/>
                        </a:spcAft>
                      </a:pPr>
                      <a:r>
                        <a:rPr lang="en-US" sz="1100" dirty="0">
                          <a:effectLst/>
                        </a:rPr>
                        <a:t>Property Name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100" dirty="0">
                          <a:effectLst/>
                        </a:rPr>
                        <a:t>Property Description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885856"/>
                  </a:ext>
                </a:extLst>
              </a:tr>
              <a:tr h="0">
                <a:tc>
                  <a:txBody>
                    <a:bodyPr/>
                    <a:lstStyle/>
                    <a:p>
                      <a:pPr marL="0" algn="l" defTabSz="914400" rtl="0" eaLnBrk="1" fontAlgn="t" latinLnBrk="0" hangingPunct="1"/>
                      <a:r>
                        <a:rPr lang="fr-FR" sz="900" b="1" kern="1200" dirty="0" err="1">
                          <a:solidFill>
                            <a:schemeClr val="lt1"/>
                          </a:solidFill>
                          <a:effectLst/>
                          <a:latin typeface="+mn-lt"/>
                          <a:ea typeface="+mn-ea"/>
                          <a:cs typeface="+mn-cs"/>
                        </a:rPr>
                        <a:t>metaData</a:t>
                      </a:r>
                      <a:r>
                        <a:rPr lang="fr-FR" sz="900" b="1" kern="1200" dirty="0">
                          <a:solidFill>
                            <a:schemeClr val="lt1"/>
                          </a:solidFill>
                          <a:effectLst/>
                          <a:latin typeface="+mn-lt"/>
                          <a:ea typeface="+mn-ea"/>
                          <a:cs typeface="+mn-cs"/>
                        </a:rPr>
                        <a:t>*</a:t>
                      </a:r>
                    </a:p>
                  </a:txBody>
                  <a:tcPr marL="76200" marR="76200"/>
                </a:tc>
                <a:tc>
                  <a:txBody>
                    <a:bodyPr/>
                    <a:lstStyle/>
                    <a:p>
                      <a:pPr fontAlgn="t"/>
                      <a:r>
                        <a:rPr lang="en-US" sz="900" kern="1200" dirty="0">
                          <a:solidFill>
                            <a:schemeClr val="dk1"/>
                          </a:solidFill>
                          <a:effectLst/>
                          <a:latin typeface="+mn-lt"/>
                          <a:ea typeface="+mn-ea"/>
                          <a:cs typeface="+mn-cs"/>
                        </a:rPr>
                        <a:t>metadata related to smart events.</a:t>
                      </a:r>
                    </a:p>
                    <a:p>
                      <a:pPr fontAlgn="t"/>
                      <a:endParaRPr lang="en-US" sz="900" kern="1200" dirty="0">
                        <a:solidFill>
                          <a:schemeClr val="dk1"/>
                        </a:solidFill>
                        <a:effectLst/>
                        <a:latin typeface="+mn-lt"/>
                        <a:ea typeface="+mn-ea"/>
                        <a:cs typeface="+mn-cs"/>
                      </a:endParaRPr>
                    </a:p>
                    <a:p>
                      <a:pPr fontAlgn="t"/>
                      <a:r>
                        <a:rPr lang="fr-FR" sz="900" b="1" kern="1200" dirty="0" err="1">
                          <a:solidFill>
                            <a:schemeClr val="dk1"/>
                          </a:solidFill>
                          <a:effectLst/>
                          <a:latin typeface="+mn-lt"/>
                          <a:ea typeface="+mn-ea"/>
                          <a:cs typeface="+mn-cs"/>
                        </a:rPr>
                        <a:t>assetId</a:t>
                      </a:r>
                      <a:r>
                        <a:rPr lang="fr-FR" sz="900" b="1" kern="1200" dirty="0">
                          <a:solidFill>
                            <a:schemeClr val="dk1"/>
                          </a:solidFill>
                          <a:effectLst/>
                          <a:latin typeface="+mn-lt"/>
                          <a:ea typeface="+mn-ea"/>
                          <a:cs typeface="+mn-cs"/>
                        </a:rPr>
                        <a:t>:</a:t>
                      </a:r>
                      <a:r>
                        <a:rPr lang="fr-FR" sz="900" kern="1200" dirty="0">
                          <a:solidFill>
                            <a:schemeClr val="dk1"/>
                          </a:solidFill>
                          <a:effectLst/>
                          <a:latin typeface="+mn-lt"/>
                          <a:ea typeface="+mn-ea"/>
                          <a:cs typeface="+mn-cs"/>
                        </a:rPr>
                        <a:t> Container </a:t>
                      </a:r>
                      <a:r>
                        <a:rPr lang="fr-FR" sz="900" kern="1200" dirty="0" err="1">
                          <a:solidFill>
                            <a:schemeClr val="dk1"/>
                          </a:solidFill>
                          <a:effectLst/>
                          <a:latin typeface="+mn-lt"/>
                          <a:ea typeface="+mn-ea"/>
                          <a:cs typeface="+mn-cs"/>
                        </a:rPr>
                        <a:t>number</a:t>
                      </a:r>
                      <a:endParaRPr lang="fr-FR" sz="900" kern="1200" dirty="0">
                        <a:solidFill>
                          <a:schemeClr val="dk1"/>
                        </a:solidFill>
                        <a:effectLst/>
                        <a:latin typeface="+mn-lt"/>
                        <a:ea typeface="+mn-ea"/>
                        <a:cs typeface="+mn-cs"/>
                      </a:endParaRPr>
                    </a:p>
                    <a:p>
                      <a:pPr fontAlgn="t"/>
                      <a:r>
                        <a:rPr lang="fr-FR" sz="900" b="1" kern="1200" dirty="0" err="1">
                          <a:solidFill>
                            <a:schemeClr val="dk1"/>
                          </a:solidFill>
                          <a:effectLst/>
                          <a:latin typeface="+mn-lt"/>
                          <a:ea typeface="+mn-ea"/>
                          <a:cs typeface="+mn-cs"/>
                        </a:rPr>
                        <a:t>assetType</a:t>
                      </a:r>
                      <a:r>
                        <a:rPr lang="fr-FR" sz="900" b="1" kern="1200" dirty="0">
                          <a:solidFill>
                            <a:schemeClr val="dk1"/>
                          </a:solidFill>
                          <a:effectLst/>
                          <a:latin typeface="+mn-lt"/>
                          <a:ea typeface="+mn-ea"/>
                          <a:cs typeface="+mn-cs"/>
                        </a:rPr>
                        <a:t>:</a:t>
                      </a:r>
                      <a:r>
                        <a:rPr lang="fr-FR" sz="900" kern="1200" dirty="0">
                          <a:solidFill>
                            <a:schemeClr val="dk1"/>
                          </a:solidFill>
                          <a:effectLst/>
                          <a:latin typeface="+mn-lt"/>
                          <a:ea typeface="+mn-ea"/>
                          <a:cs typeface="+mn-cs"/>
                        </a:rPr>
                        <a:t> Asset type. For instance, 'DRY' or '</a:t>
                      </a:r>
                      <a:r>
                        <a:rPr lang="fr-FR" sz="900" kern="1200" dirty="0" err="1">
                          <a:solidFill>
                            <a:schemeClr val="dk1"/>
                          </a:solidFill>
                          <a:effectLst/>
                          <a:latin typeface="+mn-lt"/>
                          <a:ea typeface="+mn-ea"/>
                          <a:cs typeface="+mn-cs"/>
                        </a:rPr>
                        <a:t>Refeer</a:t>
                      </a:r>
                      <a:r>
                        <a:rPr lang="fr-FR" sz="900" kern="1200" dirty="0">
                          <a:solidFill>
                            <a:schemeClr val="dk1"/>
                          </a:solidFill>
                          <a:effectLst/>
                          <a:latin typeface="+mn-lt"/>
                          <a:ea typeface="+mn-ea"/>
                          <a:cs typeface="+mn-cs"/>
                        </a:rPr>
                        <a:t>'</a:t>
                      </a:r>
                    </a:p>
                    <a:p>
                      <a:pPr fontAlgn="t"/>
                      <a:r>
                        <a:rPr lang="fr-FR" sz="900" b="1" kern="1200" dirty="0" err="1">
                          <a:solidFill>
                            <a:schemeClr val="dk1"/>
                          </a:solidFill>
                          <a:effectLst/>
                          <a:latin typeface="+mn-lt"/>
                          <a:ea typeface="+mn-ea"/>
                          <a:cs typeface="+mn-cs"/>
                        </a:rPr>
                        <a:t>deviceId</a:t>
                      </a:r>
                      <a:r>
                        <a:rPr lang="fr-FR" sz="900" b="1" kern="1200" dirty="0">
                          <a:solidFill>
                            <a:schemeClr val="dk1"/>
                          </a:solidFill>
                          <a:effectLst/>
                          <a:latin typeface="+mn-lt"/>
                          <a:ea typeface="+mn-ea"/>
                          <a:cs typeface="+mn-cs"/>
                        </a:rPr>
                        <a:t>:</a:t>
                      </a:r>
                      <a:r>
                        <a:rPr lang="fr-FR" sz="900" kern="1200" dirty="0">
                          <a:solidFill>
                            <a:schemeClr val="dk1"/>
                          </a:solidFill>
                          <a:effectLst/>
                          <a:latin typeface="+mn-lt"/>
                          <a:ea typeface="+mn-ea"/>
                          <a:cs typeface="+mn-cs"/>
                        </a:rPr>
                        <a:t> Id of the IOT </a:t>
                      </a:r>
                      <a:r>
                        <a:rPr lang="fr-FR" sz="900" kern="1200" dirty="0" err="1">
                          <a:solidFill>
                            <a:schemeClr val="dk1"/>
                          </a:solidFill>
                          <a:effectLst/>
                          <a:latin typeface="+mn-lt"/>
                          <a:ea typeface="+mn-ea"/>
                          <a:cs typeface="+mn-cs"/>
                        </a:rPr>
                        <a:t>device</a:t>
                      </a:r>
                      <a:r>
                        <a:rPr lang="fr-FR" sz="900" kern="1200" dirty="0">
                          <a:solidFill>
                            <a:schemeClr val="dk1"/>
                          </a:solidFill>
                          <a:effectLst/>
                          <a:latin typeface="+mn-lt"/>
                          <a:ea typeface="+mn-ea"/>
                          <a:cs typeface="+mn-cs"/>
                        </a:rPr>
                        <a:t> </a:t>
                      </a:r>
                      <a:r>
                        <a:rPr lang="fr-FR" sz="900" kern="1200" dirty="0" err="1">
                          <a:solidFill>
                            <a:schemeClr val="dk1"/>
                          </a:solidFill>
                          <a:effectLst/>
                          <a:latin typeface="+mn-lt"/>
                          <a:ea typeface="+mn-ea"/>
                          <a:cs typeface="+mn-cs"/>
                        </a:rPr>
                        <a:t>used</a:t>
                      </a:r>
                      <a:r>
                        <a:rPr lang="fr-FR" sz="900" kern="1200" dirty="0">
                          <a:solidFill>
                            <a:schemeClr val="dk1"/>
                          </a:solidFill>
                          <a:effectLst/>
                          <a:latin typeface="+mn-lt"/>
                          <a:ea typeface="+mn-ea"/>
                          <a:cs typeface="+mn-cs"/>
                        </a:rPr>
                        <a:t> for asset </a:t>
                      </a:r>
                      <a:r>
                        <a:rPr lang="fr-FR" sz="900" kern="1200" dirty="0" err="1">
                          <a:solidFill>
                            <a:schemeClr val="dk1"/>
                          </a:solidFill>
                          <a:effectLst/>
                          <a:latin typeface="+mn-lt"/>
                          <a:ea typeface="+mn-ea"/>
                          <a:cs typeface="+mn-cs"/>
                        </a:rPr>
                        <a:t>tracking</a:t>
                      </a:r>
                      <a:endParaRPr lang="fr-FR" sz="900" kern="1200" dirty="0">
                        <a:solidFill>
                          <a:schemeClr val="dk1"/>
                        </a:solidFill>
                        <a:effectLst/>
                        <a:latin typeface="+mn-lt"/>
                        <a:ea typeface="+mn-ea"/>
                        <a:cs typeface="+mn-cs"/>
                      </a:endParaRPr>
                    </a:p>
                    <a:p>
                      <a:pPr fontAlgn="t"/>
                      <a:r>
                        <a:rPr lang="fr-FR" sz="900" b="1" kern="1200" dirty="0" err="1">
                          <a:solidFill>
                            <a:schemeClr val="dk1"/>
                          </a:solidFill>
                          <a:effectLst/>
                          <a:latin typeface="+mn-lt"/>
                          <a:ea typeface="+mn-ea"/>
                          <a:cs typeface="+mn-cs"/>
                        </a:rPr>
                        <a:t>generationTimestamp</a:t>
                      </a:r>
                      <a:r>
                        <a:rPr lang="fr-FR" sz="900" b="1" kern="1200" dirty="0">
                          <a:solidFill>
                            <a:schemeClr val="dk1"/>
                          </a:solidFill>
                          <a:effectLst/>
                          <a:latin typeface="+mn-lt"/>
                          <a:ea typeface="+mn-ea"/>
                          <a:cs typeface="+mn-cs"/>
                        </a:rPr>
                        <a:t>:</a:t>
                      </a:r>
                      <a:r>
                        <a:rPr lang="fr-FR" sz="900" kern="1200" dirty="0">
                          <a:solidFill>
                            <a:schemeClr val="dk1"/>
                          </a:solidFill>
                          <a:effectLst/>
                          <a:latin typeface="+mn-lt"/>
                          <a:ea typeface="+mn-ea"/>
                          <a:cs typeface="+mn-cs"/>
                        </a:rPr>
                        <a:t> </a:t>
                      </a:r>
                      <a:r>
                        <a:rPr lang="fr-FR" sz="900" kern="1200" dirty="0" err="1">
                          <a:solidFill>
                            <a:schemeClr val="dk1"/>
                          </a:solidFill>
                          <a:effectLst/>
                          <a:latin typeface="+mn-lt"/>
                          <a:ea typeface="+mn-ea"/>
                          <a:cs typeface="+mn-cs"/>
                        </a:rPr>
                        <a:t>Generation</a:t>
                      </a:r>
                      <a:r>
                        <a:rPr lang="fr-FR" sz="900" kern="1200" dirty="0">
                          <a:solidFill>
                            <a:schemeClr val="dk1"/>
                          </a:solidFill>
                          <a:effectLst/>
                          <a:latin typeface="+mn-lt"/>
                          <a:ea typeface="+mn-ea"/>
                          <a:cs typeface="+mn-cs"/>
                        </a:rPr>
                        <a:t> timestamp of the </a:t>
                      </a:r>
                      <a:r>
                        <a:rPr lang="fr-FR" sz="900" kern="1200" dirty="0" err="1">
                          <a:solidFill>
                            <a:schemeClr val="dk1"/>
                          </a:solidFill>
                          <a:effectLst/>
                          <a:latin typeface="+mn-lt"/>
                          <a:ea typeface="+mn-ea"/>
                          <a:cs typeface="+mn-cs"/>
                        </a:rPr>
                        <a:t>event</a:t>
                      </a:r>
                      <a:r>
                        <a:rPr lang="fr-FR" sz="900" b="1" kern="1200" dirty="0" err="1">
                          <a:solidFill>
                            <a:schemeClr val="dk1"/>
                          </a:solidFill>
                          <a:effectLst/>
                          <a:latin typeface="+mn-lt"/>
                          <a:ea typeface="+mn-ea"/>
                          <a:cs typeface="+mn-cs"/>
                        </a:rPr>
                        <a:t>software</a:t>
                      </a:r>
                      <a:r>
                        <a:rPr lang="fr-FR" sz="900" b="1" kern="1200" dirty="0">
                          <a:solidFill>
                            <a:schemeClr val="dk1"/>
                          </a:solidFill>
                          <a:effectLst/>
                          <a:latin typeface="+mn-lt"/>
                          <a:ea typeface="+mn-ea"/>
                          <a:cs typeface="+mn-cs"/>
                        </a:rPr>
                        <a:t>:</a:t>
                      </a:r>
                      <a:r>
                        <a:rPr lang="fr-FR" sz="900" kern="1200" dirty="0">
                          <a:solidFill>
                            <a:schemeClr val="dk1"/>
                          </a:solidFill>
                          <a:effectLst/>
                          <a:latin typeface="+mn-lt"/>
                          <a:ea typeface="+mn-ea"/>
                          <a:cs typeface="+mn-cs"/>
                        </a:rPr>
                        <a:t> Name of software </a:t>
                      </a:r>
                      <a:r>
                        <a:rPr lang="fr-FR" sz="900" kern="1200" dirty="0" err="1">
                          <a:solidFill>
                            <a:schemeClr val="dk1"/>
                          </a:solidFill>
                          <a:effectLst/>
                          <a:latin typeface="+mn-lt"/>
                          <a:ea typeface="+mn-ea"/>
                          <a:cs typeface="+mn-cs"/>
                        </a:rPr>
                        <a:t>used</a:t>
                      </a:r>
                      <a:r>
                        <a:rPr lang="fr-FR" sz="900" kern="1200" dirty="0">
                          <a:solidFill>
                            <a:schemeClr val="dk1"/>
                          </a:solidFill>
                          <a:effectLst/>
                          <a:latin typeface="+mn-lt"/>
                          <a:ea typeface="+mn-ea"/>
                          <a:cs typeface="+mn-cs"/>
                        </a:rPr>
                        <a:t> for </a:t>
                      </a:r>
                      <a:r>
                        <a:rPr lang="fr-FR" sz="900" kern="1200" dirty="0" err="1">
                          <a:solidFill>
                            <a:schemeClr val="dk1"/>
                          </a:solidFill>
                          <a:effectLst/>
                          <a:latin typeface="+mn-lt"/>
                          <a:ea typeface="+mn-ea"/>
                          <a:cs typeface="+mn-cs"/>
                        </a:rPr>
                        <a:t>posting</a:t>
                      </a:r>
                      <a:r>
                        <a:rPr lang="fr-FR" sz="900" kern="1200" dirty="0">
                          <a:solidFill>
                            <a:schemeClr val="dk1"/>
                          </a:solidFill>
                          <a:effectLst/>
                          <a:latin typeface="+mn-lt"/>
                          <a:ea typeface="+mn-ea"/>
                          <a:cs typeface="+mn-cs"/>
                        </a:rPr>
                        <a:t> </a:t>
                      </a:r>
                      <a:r>
                        <a:rPr lang="fr-FR" sz="900" kern="1200" dirty="0" err="1">
                          <a:solidFill>
                            <a:schemeClr val="dk1"/>
                          </a:solidFill>
                          <a:effectLst/>
                          <a:latin typeface="+mn-lt"/>
                          <a:ea typeface="+mn-ea"/>
                          <a:cs typeface="+mn-cs"/>
                        </a:rPr>
                        <a:t>event</a:t>
                      </a:r>
                      <a:endParaRPr lang="fr-FR" sz="900" kern="1200" dirty="0">
                        <a:solidFill>
                          <a:schemeClr val="dk1"/>
                        </a:solidFill>
                        <a:effectLst/>
                        <a:latin typeface="+mn-lt"/>
                        <a:ea typeface="+mn-ea"/>
                        <a:cs typeface="+mn-cs"/>
                      </a:endParaRPr>
                    </a:p>
                    <a:p>
                      <a:pPr fontAlgn="t"/>
                      <a:r>
                        <a:rPr lang="fr-FR" sz="900" b="1" kern="1200" dirty="0" err="1">
                          <a:solidFill>
                            <a:schemeClr val="dk1"/>
                          </a:solidFill>
                          <a:effectLst/>
                          <a:latin typeface="+mn-lt"/>
                          <a:ea typeface="+mn-ea"/>
                          <a:cs typeface="+mn-cs"/>
                        </a:rPr>
                        <a:t>softwareVersion</a:t>
                      </a:r>
                      <a:r>
                        <a:rPr lang="fr-FR" sz="900" kern="1200" dirty="0">
                          <a:solidFill>
                            <a:schemeClr val="dk1"/>
                          </a:solidFill>
                          <a:effectLst/>
                          <a:latin typeface="+mn-lt"/>
                          <a:ea typeface="+mn-ea"/>
                          <a:cs typeface="+mn-cs"/>
                        </a:rPr>
                        <a:t>: Software version</a:t>
                      </a:r>
                    </a:p>
                  </a:txBody>
                  <a:tcPr marL="76200" marR="76200"/>
                </a:tc>
                <a:extLst>
                  <a:ext uri="{0D108BD9-81ED-4DB2-BD59-A6C34878D82A}">
                    <a16:rowId xmlns:a16="http://schemas.microsoft.com/office/drawing/2014/main" val="3159795628"/>
                  </a:ext>
                </a:extLst>
              </a:tr>
              <a:tr h="0">
                <a:tc>
                  <a:txBody>
                    <a:bodyPr/>
                    <a:lstStyle/>
                    <a:p>
                      <a:pPr marL="0" algn="l" defTabSz="914400" rtl="0" eaLnBrk="1" fontAlgn="t" latinLnBrk="0" hangingPunct="1"/>
                      <a:r>
                        <a:rPr lang="fr-FR" sz="900" b="1" kern="1200" dirty="0" err="1">
                          <a:solidFill>
                            <a:schemeClr val="lt1"/>
                          </a:solidFill>
                          <a:effectLst/>
                          <a:latin typeface="+mn-lt"/>
                          <a:ea typeface="+mn-ea"/>
                          <a:cs typeface="+mn-cs"/>
                        </a:rPr>
                        <a:t>eventDetail</a:t>
                      </a:r>
                      <a:endParaRPr lang="fr-FR" sz="900" b="1" kern="1200" dirty="0">
                        <a:solidFill>
                          <a:schemeClr val="lt1"/>
                        </a:solidFill>
                        <a:effectLst/>
                        <a:latin typeface="+mn-lt"/>
                        <a:ea typeface="+mn-ea"/>
                        <a:cs typeface="+mn-cs"/>
                      </a:endParaRPr>
                    </a:p>
                  </a:txBody>
                  <a:tcPr marL="76200" marR="76200"/>
                </a:tc>
                <a:tc>
                  <a:txBody>
                    <a:bodyPr/>
                    <a:lstStyle/>
                    <a:p>
                      <a:pPr fontAlgn="t"/>
                      <a:r>
                        <a:rPr lang="en-US" sz="900" kern="1200" dirty="0">
                          <a:solidFill>
                            <a:schemeClr val="dk1"/>
                          </a:solidFill>
                          <a:effectLst/>
                          <a:latin typeface="+mn-lt"/>
                          <a:ea typeface="+mn-ea"/>
                          <a:cs typeface="+mn-cs"/>
                        </a:rPr>
                        <a:t>‘free’ </a:t>
                      </a:r>
                      <a:r>
                        <a:rPr lang="en-US" sz="900" b="1" kern="1200" dirty="0">
                          <a:solidFill>
                            <a:schemeClr val="dk1"/>
                          </a:solidFill>
                          <a:effectLst/>
                          <a:latin typeface="+mn-lt"/>
                          <a:ea typeface="+mn-ea"/>
                          <a:cs typeface="+mn-cs"/>
                        </a:rPr>
                        <a:t>Object.</a:t>
                      </a:r>
                    </a:p>
                    <a:p>
                      <a:pPr fontAlgn="t"/>
                      <a:endParaRPr lang="en-US" sz="900" b="1" kern="1200" dirty="0">
                        <a:solidFill>
                          <a:schemeClr val="dk1"/>
                        </a:solidFill>
                        <a:effectLst/>
                        <a:latin typeface="+mn-lt"/>
                        <a:ea typeface="+mn-ea"/>
                        <a:cs typeface="+mn-cs"/>
                      </a:endParaRPr>
                    </a:p>
                    <a:p>
                      <a:pPr fontAlgn="t"/>
                      <a:r>
                        <a:rPr lang="en-US" sz="900" kern="1200" dirty="0">
                          <a:solidFill>
                            <a:schemeClr val="dk1"/>
                          </a:solidFill>
                          <a:effectLst/>
                          <a:latin typeface="+mn-lt"/>
                          <a:ea typeface="+mn-ea"/>
                          <a:cs typeface="+mn-cs"/>
                        </a:rPr>
                        <a:t>Smart event may carry  additional data, such as:</a:t>
                      </a:r>
                    </a:p>
                    <a:p>
                      <a:pPr marL="171450" indent="-171450" fontAlgn="t">
                        <a:buFont typeface="Arial" panose="020B0604020202020204" pitchFamily="34" charset="0"/>
                        <a:buChar char="•"/>
                      </a:pPr>
                      <a:r>
                        <a:rPr lang="en-US" sz="900" kern="1200" dirty="0">
                          <a:solidFill>
                            <a:schemeClr val="dk1"/>
                          </a:solidFill>
                          <a:effectLst/>
                          <a:latin typeface="+mn-lt"/>
                          <a:ea typeface="+mn-ea"/>
                          <a:cs typeface="+mn-cs"/>
                        </a:rPr>
                        <a:t>physical reefer measurements – for reefer monitoring,</a:t>
                      </a:r>
                    </a:p>
                    <a:p>
                      <a:pPr marL="171450" indent="-171450" fontAlgn="t">
                        <a:buFont typeface="Arial" panose="020B0604020202020204" pitchFamily="34" charset="0"/>
                        <a:buChar char="•"/>
                      </a:pPr>
                      <a:r>
                        <a:rPr lang="en-US" sz="900" kern="1200" dirty="0">
                          <a:solidFill>
                            <a:schemeClr val="dk1"/>
                          </a:solidFill>
                          <a:effectLst/>
                          <a:latin typeface="+mn-lt"/>
                          <a:ea typeface="+mn-ea"/>
                          <a:cs typeface="+mn-cs"/>
                        </a:rPr>
                        <a:t>out of range values – for reefer alerting</a:t>
                      </a:r>
                    </a:p>
                    <a:p>
                      <a:pPr marL="171450" indent="-171450" fontAlgn="t">
                        <a:buFont typeface="Arial" panose="020B0604020202020204" pitchFamily="34" charset="0"/>
                        <a:buChar char="•"/>
                      </a:pPr>
                      <a:r>
                        <a:rPr lang="en-US" sz="900" kern="1200" dirty="0">
                          <a:solidFill>
                            <a:schemeClr val="dk1"/>
                          </a:solidFill>
                          <a:effectLst/>
                          <a:latin typeface="+mn-lt"/>
                          <a:ea typeface="+mn-ea"/>
                          <a:cs typeface="+mn-cs"/>
                        </a:rPr>
                        <a:t>Location details – for geofencing.</a:t>
                      </a:r>
                    </a:p>
                    <a:p>
                      <a:pPr marL="171450" indent="-171450" fontAlgn="t">
                        <a:buFont typeface="Arial" panose="020B0604020202020204" pitchFamily="34" charset="0"/>
                        <a:buChar char="•"/>
                      </a:pPr>
                      <a:r>
                        <a:rPr lang="en-US" sz="900" kern="1200" dirty="0">
                          <a:solidFill>
                            <a:schemeClr val="dk1"/>
                          </a:solidFill>
                          <a:effectLst/>
                          <a:latin typeface="+mn-lt"/>
                          <a:ea typeface="+mn-ea"/>
                          <a:cs typeface="+mn-cs"/>
                        </a:rPr>
                        <a:t>….</a:t>
                      </a:r>
                    </a:p>
                    <a:p>
                      <a:pPr fontAlgn="t"/>
                      <a:endParaRPr lang="en-US" sz="900" kern="1200" dirty="0">
                        <a:solidFill>
                          <a:schemeClr val="dk1"/>
                        </a:solidFill>
                        <a:effectLst/>
                        <a:latin typeface="+mn-lt"/>
                        <a:ea typeface="+mn-ea"/>
                        <a:cs typeface="+mn-cs"/>
                      </a:endParaRPr>
                    </a:p>
                    <a:p>
                      <a:pPr fontAlgn="t"/>
                      <a:r>
                        <a:rPr lang="en-US" sz="900" kern="1200" dirty="0">
                          <a:solidFill>
                            <a:schemeClr val="dk1"/>
                          </a:solidFill>
                          <a:effectLst/>
                          <a:latin typeface="+mn-lt"/>
                          <a:ea typeface="+mn-ea"/>
                          <a:cs typeface="+mn-cs"/>
                        </a:rPr>
                        <a:t>This ‘generic’ object will be specified later, based on outputs of smart container project (i.e. codification of smart events and their data model). </a:t>
                      </a:r>
                      <a:endParaRPr lang="fr-FR" sz="900" kern="1200" dirty="0">
                        <a:solidFill>
                          <a:schemeClr val="dk1"/>
                        </a:solidFill>
                        <a:effectLst/>
                        <a:latin typeface="+mn-lt"/>
                        <a:ea typeface="+mn-ea"/>
                        <a:cs typeface="+mn-cs"/>
                      </a:endParaRPr>
                    </a:p>
                  </a:txBody>
                  <a:tcPr marL="76200" marR="76200"/>
                </a:tc>
                <a:extLst>
                  <a:ext uri="{0D108BD9-81ED-4DB2-BD59-A6C34878D82A}">
                    <a16:rowId xmlns:a16="http://schemas.microsoft.com/office/drawing/2014/main" val="3696414803"/>
                  </a:ext>
                </a:extLst>
              </a:tr>
            </a:tbl>
          </a:graphicData>
        </a:graphic>
      </p:graphicFrame>
    </p:spTree>
    <p:extLst>
      <p:ext uri="{BB962C8B-B14F-4D97-AF65-F5344CB8AC3E}">
        <p14:creationId xmlns:p14="http://schemas.microsoft.com/office/powerpoint/2010/main" val="237439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534B4BAE-AE5D-8241-99FA-A1AF8550C17C}"/>
              </a:ext>
            </a:extLst>
          </p:cNvPr>
          <p:cNvPicPr>
            <a:picLocks noChangeAspect="1"/>
          </p:cNvPicPr>
          <p:nvPr/>
        </p:nvPicPr>
        <p:blipFill>
          <a:blip r:embed="rId2"/>
          <a:stretch>
            <a:fillRect/>
          </a:stretch>
        </p:blipFill>
        <p:spPr>
          <a:xfrm>
            <a:off x="2052320" y="2238385"/>
            <a:ext cx="8084308" cy="4613328"/>
          </a:xfrm>
          <a:prstGeom prst="rect">
            <a:avLst/>
          </a:prstGeom>
          <a:ln w="19050">
            <a:noFill/>
          </a:ln>
        </p:spPr>
      </p:pic>
      <p:sp>
        <p:nvSpPr>
          <p:cNvPr id="90" name="Rectangle 89">
            <a:extLst>
              <a:ext uri="{FF2B5EF4-FFF2-40B4-BE49-F238E27FC236}">
                <a16:creationId xmlns:a16="http://schemas.microsoft.com/office/drawing/2014/main" id="{46093DCD-96EA-4D42-94FE-35C5DB918082}"/>
              </a:ext>
            </a:extLst>
          </p:cNvPr>
          <p:cNvSpPr/>
          <p:nvPr/>
        </p:nvSpPr>
        <p:spPr>
          <a:xfrm>
            <a:off x="200594" y="1766790"/>
            <a:ext cx="11720908" cy="5043575"/>
          </a:xfrm>
          <a:prstGeom prst="rect">
            <a:avLst/>
          </a:prstGeom>
          <a:solidFill>
            <a:srgbClr val="FEFC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9CEDC1-D903-1C45-982B-AAD2C4DE6EC1}"/>
              </a:ext>
            </a:extLst>
          </p:cNvPr>
          <p:cNvSpPr>
            <a:spLocks noGrp="1"/>
          </p:cNvSpPr>
          <p:nvPr>
            <p:ph type="title"/>
          </p:nvPr>
        </p:nvSpPr>
        <p:spPr/>
        <p:txBody>
          <a:bodyPr/>
          <a:lstStyle/>
          <a:p>
            <a:r>
              <a:rPr lang="en-US" dirty="0"/>
              <a:t>Endpoints’ Payload Structure</a:t>
            </a:r>
          </a:p>
        </p:txBody>
      </p:sp>
      <p:sp>
        <p:nvSpPr>
          <p:cNvPr id="3" name="Content Placeholder 2">
            <a:extLst>
              <a:ext uri="{FF2B5EF4-FFF2-40B4-BE49-F238E27FC236}">
                <a16:creationId xmlns:a16="http://schemas.microsoft.com/office/drawing/2014/main" id="{56FA67E5-67CF-C440-8B95-6BEB985BAF2E}"/>
              </a:ext>
            </a:extLst>
          </p:cNvPr>
          <p:cNvSpPr>
            <a:spLocks noGrp="1"/>
          </p:cNvSpPr>
          <p:nvPr>
            <p:ph idx="1"/>
          </p:nvPr>
        </p:nvSpPr>
        <p:spPr>
          <a:xfrm>
            <a:off x="442451" y="2035273"/>
            <a:ext cx="11326761" cy="4446486"/>
          </a:xfrm>
        </p:spPr>
        <p:txBody>
          <a:bodyPr/>
          <a:lstStyle/>
          <a:p>
            <a:endParaRPr lang="en-US" dirty="0"/>
          </a:p>
          <a:p>
            <a:endParaRPr lang="en-US" dirty="0"/>
          </a:p>
        </p:txBody>
      </p:sp>
      <p:sp>
        <p:nvSpPr>
          <p:cNvPr id="5" name="Rectangle 4">
            <a:extLst>
              <a:ext uri="{FF2B5EF4-FFF2-40B4-BE49-F238E27FC236}">
                <a16:creationId xmlns:a16="http://schemas.microsoft.com/office/drawing/2014/main" id="{1BFAA8AD-FE9C-1148-B1F9-8F1E3157A3B0}"/>
              </a:ext>
            </a:extLst>
          </p:cNvPr>
          <p:cNvSpPr/>
          <p:nvPr/>
        </p:nvSpPr>
        <p:spPr>
          <a:xfrm>
            <a:off x="3200400" y="3505196"/>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9" name="Rectangle 8">
            <a:extLst>
              <a:ext uri="{FF2B5EF4-FFF2-40B4-BE49-F238E27FC236}">
                <a16:creationId xmlns:a16="http://schemas.microsoft.com/office/drawing/2014/main" id="{AF0C7C1D-CCD9-E347-8675-F2B3692202F7}"/>
              </a:ext>
            </a:extLst>
          </p:cNvPr>
          <p:cNvSpPr/>
          <p:nvPr/>
        </p:nvSpPr>
        <p:spPr>
          <a:xfrm>
            <a:off x="8597900" y="4340633"/>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0ECD5062-D4C9-A34E-87A8-020216D44168}"/>
              </a:ext>
            </a:extLst>
          </p:cNvPr>
          <p:cNvSpPr/>
          <p:nvPr/>
        </p:nvSpPr>
        <p:spPr>
          <a:xfrm>
            <a:off x="1915468" y="4342886"/>
            <a:ext cx="1147788"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14" name="Straight Connector 13">
            <a:extLst>
              <a:ext uri="{FF2B5EF4-FFF2-40B4-BE49-F238E27FC236}">
                <a16:creationId xmlns:a16="http://schemas.microsoft.com/office/drawing/2014/main" id="{79066EFA-B854-8146-8C7F-AD872365BAEF}"/>
              </a:ext>
            </a:extLst>
          </p:cNvPr>
          <p:cNvCxnSpPr>
            <a:cxnSpLocks/>
            <a:stCxn id="10" idx="0"/>
            <a:endCxn id="26" idx="3"/>
          </p:cNvCxnSpPr>
          <p:nvPr/>
        </p:nvCxnSpPr>
        <p:spPr>
          <a:xfrm flipH="1" flipV="1">
            <a:off x="1686386" y="3722669"/>
            <a:ext cx="802976" cy="620217"/>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2A98348-BB94-6243-B845-E3D41F26DB4A}"/>
              </a:ext>
            </a:extLst>
          </p:cNvPr>
          <p:cNvCxnSpPr>
            <a:cxnSpLocks/>
            <a:stCxn id="31" idx="1"/>
            <a:endCxn id="9" idx="0"/>
          </p:cNvCxnSpPr>
          <p:nvPr/>
        </p:nvCxnSpPr>
        <p:spPr>
          <a:xfrm flipH="1">
            <a:off x="9410700" y="3930461"/>
            <a:ext cx="479182" cy="410172"/>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EBBD4E-EEA1-F74F-BA4C-605B1032E78F}"/>
              </a:ext>
            </a:extLst>
          </p:cNvPr>
          <p:cNvSpPr txBox="1"/>
          <p:nvPr/>
        </p:nvSpPr>
        <p:spPr>
          <a:xfrm>
            <a:off x="242080" y="3638030"/>
            <a:ext cx="1444306"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/Consignment</a:t>
            </a:r>
          </a:p>
        </p:txBody>
      </p:sp>
      <p:sp>
        <p:nvSpPr>
          <p:cNvPr id="31" name="TextBox 30">
            <a:extLst>
              <a:ext uri="{FF2B5EF4-FFF2-40B4-BE49-F238E27FC236}">
                <a16:creationId xmlns:a16="http://schemas.microsoft.com/office/drawing/2014/main" id="{0ABF6C1D-B2CE-7146-91B2-03CD01554CBA}"/>
              </a:ext>
            </a:extLst>
          </p:cNvPr>
          <p:cNvSpPr txBox="1"/>
          <p:nvPr/>
        </p:nvSpPr>
        <p:spPr>
          <a:xfrm>
            <a:off x="9889882" y="3845822"/>
            <a:ext cx="2039020"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TransportEquipment</a:t>
            </a:r>
            <a:endParaRPr lang="en-US" sz="1100" b="1" dirty="0">
              <a:solidFill>
                <a:srgbClr val="002060"/>
              </a:solidFill>
              <a:latin typeface="Courier" pitchFamily="2" charset="0"/>
              <a:ea typeface="Impact" charset="0"/>
              <a:cs typeface="Impact" charset="0"/>
            </a:endParaRPr>
          </a:p>
        </p:txBody>
      </p:sp>
      <p:sp>
        <p:nvSpPr>
          <p:cNvPr id="32" name="TextBox 31">
            <a:extLst>
              <a:ext uri="{FF2B5EF4-FFF2-40B4-BE49-F238E27FC236}">
                <a16:creationId xmlns:a16="http://schemas.microsoft.com/office/drawing/2014/main" id="{70D05C46-C4D2-A74A-AF71-C1CCE086F04D}"/>
              </a:ext>
            </a:extLst>
          </p:cNvPr>
          <p:cNvSpPr txBox="1"/>
          <p:nvPr/>
        </p:nvSpPr>
        <p:spPr>
          <a:xfrm>
            <a:off x="219170" y="2542864"/>
            <a:ext cx="2378856" cy="507831"/>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PlannedVesselLoad</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PlannedVesselDeparture</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a:t>
            </a:r>
          </a:p>
        </p:txBody>
      </p:sp>
      <p:cxnSp>
        <p:nvCxnSpPr>
          <p:cNvPr id="33" name="Straight Connector 32">
            <a:extLst>
              <a:ext uri="{FF2B5EF4-FFF2-40B4-BE49-F238E27FC236}">
                <a16:creationId xmlns:a16="http://schemas.microsoft.com/office/drawing/2014/main" id="{FC48674E-4BB3-4444-821E-34F40043C1B3}"/>
              </a:ext>
            </a:extLst>
          </p:cNvPr>
          <p:cNvCxnSpPr>
            <a:cxnSpLocks/>
            <a:stCxn id="5" idx="0"/>
            <a:endCxn id="32" idx="3"/>
          </p:cNvCxnSpPr>
          <p:nvPr/>
        </p:nvCxnSpPr>
        <p:spPr>
          <a:xfrm flipH="1" flipV="1">
            <a:off x="2598026" y="2796780"/>
            <a:ext cx="1415174" cy="708416"/>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158589D-841F-9840-9AD1-5AC07FB1276A}"/>
              </a:ext>
            </a:extLst>
          </p:cNvPr>
          <p:cNvSpPr txBox="1"/>
          <p:nvPr/>
        </p:nvSpPr>
        <p:spPr>
          <a:xfrm>
            <a:off x="242080" y="1817946"/>
            <a:ext cx="2548775" cy="507831"/>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EstimatedVesselLoad</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EstimatedVesselDeparture</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a:t>
            </a:r>
          </a:p>
        </p:txBody>
      </p:sp>
      <p:cxnSp>
        <p:nvCxnSpPr>
          <p:cNvPr id="44" name="Straight Connector 43">
            <a:extLst>
              <a:ext uri="{FF2B5EF4-FFF2-40B4-BE49-F238E27FC236}">
                <a16:creationId xmlns:a16="http://schemas.microsoft.com/office/drawing/2014/main" id="{A40FDD9A-873E-104A-82BD-04F98A5807F4}"/>
              </a:ext>
            </a:extLst>
          </p:cNvPr>
          <p:cNvCxnSpPr>
            <a:cxnSpLocks/>
            <a:stCxn id="47" idx="0"/>
            <a:endCxn id="43" idx="3"/>
          </p:cNvCxnSpPr>
          <p:nvPr/>
        </p:nvCxnSpPr>
        <p:spPr>
          <a:xfrm flipH="1" flipV="1">
            <a:off x="2790855" y="2071862"/>
            <a:ext cx="3089244" cy="1433334"/>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E04E968-24A8-BE48-A032-5F3F2F14144B}"/>
              </a:ext>
            </a:extLst>
          </p:cNvPr>
          <p:cNvSpPr/>
          <p:nvPr/>
        </p:nvSpPr>
        <p:spPr>
          <a:xfrm>
            <a:off x="5067299" y="3505196"/>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49" name="Rectangle 48">
            <a:extLst>
              <a:ext uri="{FF2B5EF4-FFF2-40B4-BE49-F238E27FC236}">
                <a16:creationId xmlns:a16="http://schemas.microsoft.com/office/drawing/2014/main" id="{4A043FBB-6ECF-774B-8627-00FF1F908214}"/>
              </a:ext>
            </a:extLst>
          </p:cNvPr>
          <p:cNvSpPr/>
          <p:nvPr/>
        </p:nvSpPr>
        <p:spPr>
          <a:xfrm>
            <a:off x="6847808" y="3505196"/>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51" name="TextBox 50">
            <a:extLst>
              <a:ext uri="{FF2B5EF4-FFF2-40B4-BE49-F238E27FC236}">
                <a16:creationId xmlns:a16="http://schemas.microsoft.com/office/drawing/2014/main" id="{0E967407-5664-C743-8FB5-B47CEDC54F10}"/>
              </a:ext>
            </a:extLst>
          </p:cNvPr>
          <p:cNvSpPr txBox="1"/>
          <p:nvPr/>
        </p:nvSpPr>
        <p:spPr>
          <a:xfrm>
            <a:off x="9542646" y="2093235"/>
            <a:ext cx="2378856" cy="507831"/>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PlannedVesselLoad</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PlannedVesselDeparture</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a:t>
            </a:r>
          </a:p>
        </p:txBody>
      </p:sp>
      <p:cxnSp>
        <p:nvCxnSpPr>
          <p:cNvPr id="52" name="Straight Connector 51">
            <a:extLst>
              <a:ext uri="{FF2B5EF4-FFF2-40B4-BE49-F238E27FC236}">
                <a16:creationId xmlns:a16="http://schemas.microsoft.com/office/drawing/2014/main" id="{2EA2F247-0045-DD4B-AA8E-3D32D748FE54}"/>
              </a:ext>
            </a:extLst>
          </p:cNvPr>
          <p:cNvCxnSpPr>
            <a:cxnSpLocks/>
            <a:stCxn id="51" idx="1"/>
            <a:endCxn id="49" idx="0"/>
          </p:cNvCxnSpPr>
          <p:nvPr/>
        </p:nvCxnSpPr>
        <p:spPr>
          <a:xfrm flipH="1">
            <a:off x="7660608" y="2347151"/>
            <a:ext cx="1882038" cy="1158045"/>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BF9AFFD-EA5E-564B-A04A-6D9D3EBCCD3F}"/>
              </a:ext>
            </a:extLst>
          </p:cNvPr>
          <p:cNvSpPr txBox="1"/>
          <p:nvPr/>
        </p:nvSpPr>
        <p:spPr>
          <a:xfrm>
            <a:off x="10069019" y="6318177"/>
            <a:ext cx="1869101"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ActualSmartEvent</a:t>
            </a:r>
            <a:endParaRPr lang="en-US" sz="1100" b="1" dirty="0">
              <a:solidFill>
                <a:srgbClr val="002060"/>
              </a:solidFill>
              <a:latin typeface="Courier" pitchFamily="2" charset="0"/>
              <a:ea typeface="Impact" charset="0"/>
              <a:cs typeface="Impact" charset="0"/>
            </a:endParaRPr>
          </a:p>
        </p:txBody>
      </p:sp>
      <p:sp>
        <p:nvSpPr>
          <p:cNvPr id="60" name="Rectangle 59">
            <a:extLst>
              <a:ext uri="{FF2B5EF4-FFF2-40B4-BE49-F238E27FC236}">
                <a16:creationId xmlns:a16="http://schemas.microsoft.com/office/drawing/2014/main" id="{D12C7B7F-3A82-1840-93EC-C60D1FFDE120}"/>
              </a:ext>
            </a:extLst>
          </p:cNvPr>
          <p:cNvSpPr/>
          <p:nvPr/>
        </p:nvSpPr>
        <p:spPr>
          <a:xfrm>
            <a:off x="6869398" y="5248271"/>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61" name="Straight Connector 60">
            <a:extLst>
              <a:ext uri="{FF2B5EF4-FFF2-40B4-BE49-F238E27FC236}">
                <a16:creationId xmlns:a16="http://schemas.microsoft.com/office/drawing/2014/main" id="{73FC55A8-04EE-0D48-B476-F4970BDE319D}"/>
              </a:ext>
            </a:extLst>
          </p:cNvPr>
          <p:cNvCxnSpPr>
            <a:cxnSpLocks/>
            <a:endCxn id="60" idx="2"/>
          </p:cNvCxnSpPr>
          <p:nvPr/>
        </p:nvCxnSpPr>
        <p:spPr>
          <a:xfrm flipH="1" flipV="1">
            <a:off x="7682198" y="5883271"/>
            <a:ext cx="2386821" cy="570345"/>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1ED421B-6536-E747-8502-A4372563B4A4}"/>
              </a:ext>
            </a:extLst>
          </p:cNvPr>
          <p:cNvSpPr/>
          <p:nvPr/>
        </p:nvSpPr>
        <p:spPr>
          <a:xfrm>
            <a:off x="5016499" y="5246117"/>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64" name="Straight Connector 63">
            <a:extLst>
              <a:ext uri="{FF2B5EF4-FFF2-40B4-BE49-F238E27FC236}">
                <a16:creationId xmlns:a16="http://schemas.microsoft.com/office/drawing/2014/main" id="{F17FF89E-2C01-D14F-A684-6F9D388E5A52}"/>
              </a:ext>
            </a:extLst>
          </p:cNvPr>
          <p:cNvCxnSpPr>
            <a:cxnSpLocks/>
            <a:stCxn id="66" idx="3"/>
            <a:endCxn id="63" idx="2"/>
          </p:cNvCxnSpPr>
          <p:nvPr/>
        </p:nvCxnSpPr>
        <p:spPr>
          <a:xfrm flipV="1">
            <a:off x="2096012" y="5881117"/>
            <a:ext cx="3733287" cy="567466"/>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6DFB0B5-0C39-6145-88CC-1972C32754C3}"/>
              </a:ext>
            </a:extLst>
          </p:cNvPr>
          <p:cNvSpPr txBox="1"/>
          <p:nvPr/>
        </p:nvSpPr>
        <p:spPr>
          <a:xfrm>
            <a:off x="226911" y="6363944"/>
            <a:ext cx="1869101"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ActualSmartEvent</a:t>
            </a:r>
            <a:endParaRPr lang="en-US" sz="1100" b="1" dirty="0">
              <a:solidFill>
                <a:srgbClr val="002060"/>
              </a:solidFill>
              <a:latin typeface="Courier" pitchFamily="2" charset="0"/>
              <a:ea typeface="Impact" charset="0"/>
              <a:cs typeface="Impact" charset="0"/>
            </a:endParaRPr>
          </a:p>
        </p:txBody>
      </p:sp>
      <p:sp>
        <p:nvSpPr>
          <p:cNvPr id="72" name="Rectangle 71">
            <a:extLst>
              <a:ext uri="{FF2B5EF4-FFF2-40B4-BE49-F238E27FC236}">
                <a16:creationId xmlns:a16="http://schemas.microsoft.com/office/drawing/2014/main" id="{E0EBF220-6DA2-9D4C-8013-3ED2C01E0A3E}"/>
              </a:ext>
            </a:extLst>
          </p:cNvPr>
          <p:cNvSpPr/>
          <p:nvPr/>
        </p:nvSpPr>
        <p:spPr>
          <a:xfrm>
            <a:off x="6847808" y="4340634"/>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73" name="Straight Connector 72">
            <a:extLst>
              <a:ext uri="{FF2B5EF4-FFF2-40B4-BE49-F238E27FC236}">
                <a16:creationId xmlns:a16="http://schemas.microsoft.com/office/drawing/2014/main" id="{C0CFB656-66B0-CF49-858F-7AF51B361C8C}"/>
              </a:ext>
            </a:extLst>
          </p:cNvPr>
          <p:cNvCxnSpPr>
            <a:cxnSpLocks/>
            <a:stCxn id="76" idx="1"/>
            <a:endCxn id="72" idx="2"/>
          </p:cNvCxnSpPr>
          <p:nvPr/>
        </p:nvCxnSpPr>
        <p:spPr>
          <a:xfrm flipH="1" flipV="1">
            <a:off x="7660608" y="4975634"/>
            <a:ext cx="2785397" cy="338082"/>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46CD06B-11C3-E445-8774-515DCDE4E526}"/>
              </a:ext>
            </a:extLst>
          </p:cNvPr>
          <p:cNvSpPr txBox="1"/>
          <p:nvPr/>
        </p:nvSpPr>
        <p:spPr>
          <a:xfrm>
            <a:off x="10446005" y="5229077"/>
            <a:ext cx="1444306"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ActualEvent</a:t>
            </a:r>
            <a:endParaRPr lang="en-US" sz="1100" b="1" dirty="0">
              <a:solidFill>
                <a:srgbClr val="002060"/>
              </a:solidFill>
              <a:latin typeface="Courier" pitchFamily="2" charset="0"/>
              <a:ea typeface="Impact" charset="0"/>
              <a:cs typeface="Impact" charset="0"/>
            </a:endParaRPr>
          </a:p>
        </p:txBody>
      </p:sp>
      <p:sp>
        <p:nvSpPr>
          <p:cNvPr id="79" name="TextBox 78">
            <a:extLst>
              <a:ext uri="{FF2B5EF4-FFF2-40B4-BE49-F238E27FC236}">
                <a16:creationId xmlns:a16="http://schemas.microsoft.com/office/drawing/2014/main" id="{3E40B4FD-FFEE-E243-AEC0-520205327F35}"/>
              </a:ext>
            </a:extLst>
          </p:cNvPr>
          <p:cNvSpPr txBox="1"/>
          <p:nvPr/>
        </p:nvSpPr>
        <p:spPr>
          <a:xfrm>
            <a:off x="205680" y="5279137"/>
            <a:ext cx="1529265"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PlannedEvent</a:t>
            </a:r>
            <a:endParaRPr lang="en-US" sz="1100" b="1" dirty="0">
              <a:solidFill>
                <a:srgbClr val="002060"/>
              </a:solidFill>
              <a:latin typeface="Courier" pitchFamily="2" charset="0"/>
              <a:ea typeface="Impact" charset="0"/>
              <a:cs typeface="Impact" charset="0"/>
            </a:endParaRPr>
          </a:p>
        </p:txBody>
      </p:sp>
      <p:sp>
        <p:nvSpPr>
          <p:cNvPr id="80" name="TextBox 79">
            <a:extLst>
              <a:ext uri="{FF2B5EF4-FFF2-40B4-BE49-F238E27FC236}">
                <a16:creationId xmlns:a16="http://schemas.microsoft.com/office/drawing/2014/main" id="{EAEEE3AE-238C-864C-9AC8-93BC0CB94C35}"/>
              </a:ext>
            </a:extLst>
          </p:cNvPr>
          <p:cNvSpPr txBox="1"/>
          <p:nvPr/>
        </p:nvSpPr>
        <p:spPr>
          <a:xfrm>
            <a:off x="216285" y="5616163"/>
            <a:ext cx="1699183"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EstimatedEvent</a:t>
            </a:r>
            <a:endParaRPr lang="en-US" sz="1100" b="1" dirty="0">
              <a:solidFill>
                <a:srgbClr val="002060"/>
              </a:solidFill>
              <a:latin typeface="Courier" pitchFamily="2" charset="0"/>
              <a:ea typeface="Impact" charset="0"/>
              <a:cs typeface="Impact" charset="0"/>
            </a:endParaRPr>
          </a:p>
        </p:txBody>
      </p:sp>
      <p:sp>
        <p:nvSpPr>
          <p:cNvPr id="83" name="Rectangle 82">
            <a:extLst>
              <a:ext uri="{FF2B5EF4-FFF2-40B4-BE49-F238E27FC236}">
                <a16:creationId xmlns:a16="http://schemas.microsoft.com/office/drawing/2014/main" id="{AAA1EE14-A17B-0049-B15F-16872DF499EF}"/>
              </a:ext>
            </a:extLst>
          </p:cNvPr>
          <p:cNvSpPr/>
          <p:nvPr/>
        </p:nvSpPr>
        <p:spPr>
          <a:xfrm>
            <a:off x="5049488" y="4340634"/>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84" name="Straight Connector 83">
            <a:extLst>
              <a:ext uri="{FF2B5EF4-FFF2-40B4-BE49-F238E27FC236}">
                <a16:creationId xmlns:a16="http://schemas.microsoft.com/office/drawing/2014/main" id="{7F5ABE4E-6C1D-C740-87CA-4DCD49F1D8B1}"/>
              </a:ext>
            </a:extLst>
          </p:cNvPr>
          <p:cNvCxnSpPr>
            <a:cxnSpLocks/>
            <a:stCxn id="80" idx="3"/>
            <a:endCxn id="83" idx="2"/>
          </p:cNvCxnSpPr>
          <p:nvPr/>
        </p:nvCxnSpPr>
        <p:spPr>
          <a:xfrm flipV="1">
            <a:off x="1915468" y="4975634"/>
            <a:ext cx="3946820" cy="725168"/>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54CB3460-112F-514A-AB57-A52B96C9B6C8}"/>
              </a:ext>
            </a:extLst>
          </p:cNvPr>
          <p:cNvSpPr/>
          <p:nvPr/>
        </p:nvSpPr>
        <p:spPr>
          <a:xfrm>
            <a:off x="3200400" y="4340633"/>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87" name="Straight Connector 86">
            <a:extLst>
              <a:ext uri="{FF2B5EF4-FFF2-40B4-BE49-F238E27FC236}">
                <a16:creationId xmlns:a16="http://schemas.microsoft.com/office/drawing/2014/main" id="{E6999483-D4A1-0748-95C3-FE19DACEF94E}"/>
              </a:ext>
            </a:extLst>
          </p:cNvPr>
          <p:cNvCxnSpPr>
            <a:cxnSpLocks/>
            <a:stCxn id="79" idx="3"/>
            <a:endCxn id="86" idx="2"/>
          </p:cNvCxnSpPr>
          <p:nvPr/>
        </p:nvCxnSpPr>
        <p:spPr>
          <a:xfrm flipV="1">
            <a:off x="1734945" y="4975633"/>
            <a:ext cx="2278255" cy="388143"/>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2C599D8-E40C-EB4F-A722-ED969C7DA867}"/>
              </a:ext>
            </a:extLst>
          </p:cNvPr>
          <p:cNvSpPr txBox="1"/>
          <p:nvPr/>
        </p:nvSpPr>
        <p:spPr>
          <a:xfrm>
            <a:off x="442451" y="1272211"/>
            <a:ext cx="11007427" cy="369332"/>
          </a:xfrm>
          <a:prstGeom prst="rect">
            <a:avLst/>
          </a:prstGeom>
          <a:noFill/>
        </p:spPr>
        <p:txBody>
          <a:bodyPr wrap="square" rtlCol="0">
            <a:spAutoFit/>
          </a:bodyPr>
          <a:lstStyle/>
          <a:p>
            <a:r>
              <a:rPr lang="en-US" dirty="0"/>
              <a:t>Relationship between endpoints and their payloads</a:t>
            </a:r>
          </a:p>
        </p:txBody>
      </p:sp>
    </p:spTree>
    <p:extLst>
      <p:ext uri="{BB962C8B-B14F-4D97-AF65-F5344CB8AC3E}">
        <p14:creationId xmlns:p14="http://schemas.microsoft.com/office/powerpoint/2010/main" val="3475215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BA12-86EF-0745-B0C2-651C6303D7C5}"/>
              </a:ext>
            </a:extLst>
          </p:cNvPr>
          <p:cNvSpPr>
            <a:spLocks noGrp="1"/>
          </p:cNvSpPr>
          <p:nvPr>
            <p:ph type="title"/>
          </p:nvPr>
        </p:nvSpPr>
        <p:spPr/>
        <p:txBody>
          <a:bodyPr/>
          <a:lstStyle/>
          <a:p>
            <a:r>
              <a:rPr lang="en-US" dirty="0"/>
              <a:t>Further Documentation</a:t>
            </a:r>
          </a:p>
        </p:txBody>
      </p:sp>
      <p:sp>
        <p:nvSpPr>
          <p:cNvPr id="3" name="Content Placeholder 2">
            <a:extLst>
              <a:ext uri="{FF2B5EF4-FFF2-40B4-BE49-F238E27FC236}">
                <a16:creationId xmlns:a16="http://schemas.microsoft.com/office/drawing/2014/main" id="{E62EE283-9A8D-B441-8CCC-B844E27168D0}"/>
              </a:ext>
            </a:extLst>
          </p:cNvPr>
          <p:cNvSpPr>
            <a:spLocks noGrp="1"/>
          </p:cNvSpPr>
          <p:nvPr>
            <p:ph idx="1"/>
          </p:nvPr>
        </p:nvSpPr>
        <p:spPr/>
        <p:txBody>
          <a:bodyPr/>
          <a:lstStyle/>
          <a:p>
            <a:r>
              <a:rPr lang="en-US" dirty="0">
                <a:hlinkClick r:id="rId2"/>
              </a:rPr>
              <a:t>https://www.openshipping.org/</a:t>
            </a:r>
          </a:p>
          <a:p>
            <a:r>
              <a:rPr lang="en-US" dirty="0">
                <a:hlinkClick r:id="rId2"/>
              </a:rPr>
              <a:t>https://github.com/OpenShipping/openshipping.github.io</a:t>
            </a:r>
          </a:p>
          <a:p>
            <a:r>
              <a:rPr lang="en-US" dirty="0">
                <a:hlinkClick r:id="rId3"/>
              </a:rPr>
              <a:t>https://app.swaggerhub.com/apis/OpenShippingDotOrg/OpenShipping/1.0.0</a:t>
            </a:r>
            <a:endParaRPr lang="en-US" dirty="0"/>
          </a:p>
          <a:p>
            <a:pPr marL="0" indent="0">
              <a:buNone/>
            </a:pPr>
            <a:endParaRPr lang="en-US" dirty="0"/>
          </a:p>
          <a:p>
            <a:r>
              <a:rPr lang="en-US" dirty="0"/>
              <a:t>For more information, please don’t hesitate to reach out to:</a:t>
            </a:r>
          </a:p>
          <a:p>
            <a:pPr lvl="1"/>
            <a:r>
              <a:rPr lang="en-US" dirty="0"/>
              <a:t>Rabab Hayek (</a:t>
            </a:r>
            <a:r>
              <a:rPr lang="da-DK" u="sng" dirty="0">
                <a:hlinkClick r:id="rId4"/>
              </a:rPr>
              <a:t>EXT.RHAYEK@cma-cgm.com</a:t>
            </a:r>
            <a:r>
              <a:rPr lang="da-DK" u="sng" dirty="0"/>
              <a:t>)</a:t>
            </a:r>
            <a:endParaRPr lang="en-US" dirty="0"/>
          </a:p>
          <a:p>
            <a:pPr lvl="1"/>
            <a:r>
              <a:rPr lang="en-US" dirty="0"/>
              <a:t>Romain </a:t>
            </a:r>
            <a:r>
              <a:rPr lang="en-US" dirty="0" err="1"/>
              <a:t>Genoulaz</a:t>
            </a:r>
            <a:r>
              <a:rPr lang="en-US" dirty="0"/>
              <a:t> (</a:t>
            </a:r>
            <a:r>
              <a:rPr lang="da-DK" u="sng" dirty="0">
                <a:hlinkClick r:id="rId5"/>
              </a:rPr>
              <a:t>HO.RGENOULAZ@cma-cgm.com</a:t>
            </a:r>
            <a:r>
              <a:rPr lang="da-DK" u="sng" dirty="0"/>
              <a:t>)</a:t>
            </a:r>
            <a:endParaRPr lang="en-US" dirty="0"/>
          </a:p>
          <a:p>
            <a:pPr lvl="1"/>
            <a:r>
              <a:rPr lang="en-US" dirty="0"/>
              <a:t>Nis Jespersen (</a:t>
            </a:r>
            <a:r>
              <a:rPr lang="da-DK" u="sng" dirty="0">
                <a:hlinkClick r:id="rId6"/>
              </a:rPr>
              <a:t>nis.jespersen@MaerskGTD.com</a:t>
            </a:r>
            <a:r>
              <a:rPr lang="da-DK" u="sng" dirty="0"/>
              <a:t>)</a:t>
            </a:r>
            <a:endParaRPr lang="en-US" dirty="0"/>
          </a:p>
          <a:p>
            <a:pPr marL="0" indent="0">
              <a:buNone/>
            </a:pPr>
            <a:endParaRPr lang="en-US" dirty="0"/>
          </a:p>
        </p:txBody>
      </p:sp>
    </p:spTree>
    <p:extLst>
      <p:ext uri="{BB962C8B-B14F-4D97-AF65-F5344CB8AC3E}">
        <p14:creationId xmlns:p14="http://schemas.microsoft.com/office/powerpoint/2010/main" val="2423594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B818E-CCE7-074A-9BCC-9ECF7825746B}"/>
              </a:ext>
            </a:extLst>
          </p:cNvPr>
          <p:cNvSpPr>
            <a:spLocks noGrp="1"/>
          </p:cNvSpPr>
          <p:nvPr>
            <p:ph type="title"/>
          </p:nvPr>
        </p:nvSpPr>
        <p:spPr/>
        <p:txBody>
          <a:bodyPr/>
          <a:lstStyle/>
          <a:p>
            <a:r>
              <a:rPr lang="en-US" dirty="0"/>
              <a:t>OpenShipping.org</a:t>
            </a:r>
          </a:p>
        </p:txBody>
      </p:sp>
      <p:sp>
        <p:nvSpPr>
          <p:cNvPr id="5" name="Text Placeholder 4">
            <a:extLst>
              <a:ext uri="{FF2B5EF4-FFF2-40B4-BE49-F238E27FC236}">
                <a16:creationId xmlns:a16="http://schemas.microsoft.com/office/drawing/2014/main" id="{D2AC1677-F43D-004C-9FC9-E59D9CE0C700}"/>
              </a:ext>
            </a:extLst>
          </p:cNvPr>
          <p:cNvSpPr>
            <a:spLocks noGrp="1"/>
          </p:cNvSpPr>
          <p:nvPr>
            <p:ph type="body" idx="1"/>
          </p:nvPr>
        </p:nvSpPr>
        <p:spPr/>
        <p:txBody>
          <a:bodyPr/>
          <a:lstStyle/>
          <a:p>
            <a:r>
              <a:rPr lang="en-US" dirty="0"/>
              <a:t>How </a:t>
            </a:r>
            <a:r>
              <a:rPr lang="en-US" dirty="0" err="1"/>
              <a:t>OpenShipping</a:t>
            </a:r>
            <a:r>
              <a:rPr lang="en-US" dirty="0"/>
              <a:t> got started, goals and ambitions, and how it has evolved</a:t>
            </a:r>
          </a:p>
        </p:txBody>
      </p:sp>
    </p:spTree>
    <p:extLst>
      <p:ext uri="{BB962C8B-B14F-4D97-AF65-F5344CB8AC3E}">
        <p14:creationId xmlns:p14="http://schemas.microsoft.com/office/powerpoint/2010/main" val="3695127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DB03-CABF-9749-BB9A-2AC2FB9C38B8}"/>
              </a:ext>
            </a:extLst>
          </p:cNvPr>
          <p:cNvSpPr>
            <a:spLocks noGrp="1"/>
          </p:cNvSpPr>
          <p:nvPr>
            <p:ph type="title"/>
          </p:nvPr>
        </p:nvSpPr>
        <p:spPr/>
        <p:txBody>
          <a:bodyPr>
            <a:normAutofit/>
          </a:bodyPr>
          <a:lstStyle/>
          <a:p>
            <a:r>
              <a:rPr lang="en-US" dirty="0"/>
              <a:t>OpenShipping.org Background and Current Status</a:t>
            </a:r>
          </a:p>
        </p:txBody>
      </p:sp>
      <p:sp>
        <p:nvSpPr>
          <p:cNvPr id="3" name="Content Placeholder 2">
            <a:extLst>
              <a:ext uri="{FF2B5EF4-FFF2-40B4-BE49-F238E27FC236}">
                <a16:creationId xmlns:a16="http://schemas.microsoft.com/office/drawing/2014/main" id="{C0EAA428-D403-9A4E-97F0-F80C91B435A0}"/>
              </a:ext>
            </a:extLst>
          </p:cNvPr>
          <p:cNvSpPr>
            <a:spLocks noGrp="1"/>
          </p:cNvSpPr>
          <p:nvPr>
            <p:ph idx="1"/>
          </p:nvPr>
        </p:nvSpPr>
        <p:spPr>
          <a:xfrm>
            <a:off x="442451" y="1730477"/>
            <a:ext cx="11326761" cy="5008348"/>
          </a:xfrm>
        </p:spPr>
        <p:txBody>
          <a:bodyPr>
            <a:normAutofit fontScale="70000" lnSpcReduction="20000"/>
          </a:bodyPr>
          <a:lstStyle/>
          <a:p>
            <a:pPr>
              <a:lnSpc>
                <a:spcPct val="120000"/>
              </a:lnSpc>
            </a:pPr>
            <a:r>
              <a:rPr lang="en-US" dirty="0"/>
              <a:t>OpenShipping.org was kicked off by NYSHEX in 2018. The aim of OpenShipping.org is to informally facilitate knowledge sharing and alignment on common designs with regards to API specifications within the shipping, transport and logistics industry. </a:t>
            </a:r>
          </a:p>
          <a:p>
            <a:pPr>
              <a:lnSpc>
                <a:spcPct val="120000"/>
              </a:lnSpc>
            </a:pPr>
            <a:r>
              <a:rPr lang="en-US" dirty="0"/>
              <a:t>The collaboration model of OpenShipping.org has all along been somewhat of “grassroot” level, with the main focus on content, pitched in by those who had designs to share. Thus, the topics have similarly evolved over the year’s time of </a:t>
            </a:r>
            <a:r>
              <a:rPr lang="en-US" dirty="0" err="1"/>
              <a:t>OpenShipping.org’s</a:t>
            </a:r>
            <a:r>
              <a:rPr lang="en-US" dirty="0"/>
              <a:t> existence. </a:t>
            </a:r>
          </a:p>
          <a:p>
            <a:pPr>
              <a:lnSpc>
                <a:spcPct val="120000"/>
              </a:lnSpc>
            </a:pPr>
            <a:r>
              <a:rPr lang="en-US" dirty="0"/>
              <a:t>Beyond conference calls and the work which has naturally been put into designs in between meetings, the following are noteworthy physical workshops held so far in OpenShipping.org context:</a:t>
            </a:r>
          </a:p>
          <a:p>
            <a:pPr lvl="1">
              <a:lnSpc>
                <a:spcPct val="120000"/>
              </a:lnSpc>
            </a:pPr>
            <a:r>
              <a:rPr lang="en-US" dirty="0"/>
              <a:t>Hapag Lloyd’s office in Hamburg, Germany, June 2018. Participating organizations included NYSHEX, MSC, CMA-CGM, Hapag-Lloyd, COSCO, Maersk Line and </a:t>
            </a:r>
            <a:r>
              <a:rPr lang="en-US" dirty="0" err="1"/>
              <a:t>TradeLens</a:t>
            </a:r>
            <a:r>
              <a:rPr lang="en-US" dirty="0"/>
              <a:t>. </a:t>
            </a:r>
          </a:p>
          <a:p>
            <a:pPr lvl="1">
              <a:lnSpc>
                <a:spcPct val="120000"/>
              </a:lnSpc>
            </a:pPr>
            <a:r>
              <a:rPr lang="en-US" dirty="0"/>
              <a:t>Navis’ office in Oakland, California, July 2018. Participating organizations included INTTRA, Navis, Turvo, </a:t>
            </a:r>
            <a:r>
              <a:rPr lang="en-US" dirty="0" err="1"/>
              <a:t>Flexport</a:t>
            </a:r>
            <a:r>
              <a:rPr lang="en-US" dirty="0"/>
              <a:t>, Ryder, PSA, Ports of America, COSCO, Port of Rotterdam, XVELA, DHL, MSC, COSCO, CMA-CGM and </a:t>
            </a:r>
            <a:r>
              <a:rPr lang="en-US" dirty="0" err="1"/>
              <a:t>TradeLens</a:t>
            </a:r>
            <a:r>
              <a:rPr lang="en-US" dirty="0"/>
              <a:t>. </a:t>
            </a:r>
          </a:p>
          <a:p>
            <a:pPr lvl="1">
              <a:lnSpc>
                <a:spcPct val="120000"/>
              </a:lnSpc>
            </a:pPr>
            <a:r>
              <a:rPr lang="en-US" dirty="0"/>
              <a:t>CMA-CGM’s office in Marseille, France, October 2018. Participating organizations included CMA-CGM, Hapag-Lloyd, Maersk Line, </a:t>
            </a:r>
            <a:r>
              <a:rPr lang="en-US" dirty="0" err="1"/>
              <a:t>Flexport</a:t>
            </a:r>
            <a:r>
              <a:rPr lang="en-US" dirty="0"/>
              <a:t>, Traxens and </a:t>
            </a:r>
            <a:r>
              <a:rPr lang="en-US" dirty="0" err="1"/>
              <a:t>TradeLens</a:t>
            </a:r>
            <a:r>
              <a:rPr lang="en-US" dirty="0"/>
              <a:t>.</a:t>
            </a:r>
          </a:p>
          <a:p>
            <a:pPr>
              <a:lnSpc>
                <a:spcPct val="120000"/>
              </a:lnSpc>
            </a:pPr>
            <a:r>
              <a:rPr lang="en-US" dirty="0"/>
              <a:t>The OpenShipping.org website hosts the OpenShipping.org charter. It also links to the OpenShipping.org </a:t>
            </a:r>
            <a:r>
              <a:rPr lang="en-US" dirty="0" err="1"/>
              <a:t>github</a:t>
            </a:r>
            <a:r>
              <a:rPr lang="en-US" dirty="0"/>
              <a:t> project, where shared material can and was expected to be shared. As it has turned out however, since the initial Hamburg meeting, material has been primarily communicated via API specifications on </a:t>
            </a:r>
            <a:r>
              <a:rPr lang="en-US" dirty="0" err="1"/>
              <a:t>swaggerhub</a:t>
            </a:r>
            <a:r>
              <a:rPr lang="en-US" dirty="0"/>
              <a:t>. </a:t>
            </a:r>
          </a:p>
          <a:p>
            <a:pPr marL="0" indent="0">
              <a:lnSpc>
                <a:spcPct val="120000"/>
              </a:lnSpc>
              <a:buNone/>
            </a:pPr>
            <a:endParaRPr lang="en-US" dirty="0"/>
          </a:p>
        </p:txBody>
      </p:sp>
    </p:spTree>
    <p:extLst>
      <p:ext uri="{BB962C8B-B14F-4D97-AF65-F5344CB8AC3E}">
        <p14:creationId xmlns:p14="http://schemas.microsoft.com/office/powerpoint/2010/main" val="350549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EE99E3-A81E-0C4C-96A7-43B4ABF6B5CA}"/>
              </a:ext>
            </a:extLst>
          </p:cNvPr>
          <p:cNvSpPr>
            <a:spLocks noGrp="1"/>
          </p:cNvSpPr>
          <p:nvPr>
            <p:ph type="title"/>
          </p:nvPr>
        </p:nvSpPr>
        <p:spPr/>
        <p:txBody>
          <a:bodyPr/>
          <a:lstStyle/>
          <a:p>
            <a:r>
              <a:rPr lang="en-US" dirty="0"/>
              <a:t>Shipping Event API</a:t>
            </a:r>
          </a:p>
        </p:txBody>
      </p:sp>
      <p:sp>
        <p:nvSpPr>
          <p:cNvPr id="5" name="Text Placeholder 4">
            <a:extLst>
              <a:ext uri="{FF2B5EF4-FFF2-40B4-BE49-F238E27FC236}">
                <a16:creationId xmlns:a16="http://schemas.microsoft.com/office/drawing/2014/main" id="{7ADE1F79-3C3F-5C4F-9DD0-3675F9D3B89B}"/>
              </a:ext>
            </a:extLst>
          </p:cNvPr>
          <p:cNvSpPr>
            <a:spLocks noGrp="1"/>
          </p:cNvSpPr>
          <p:nvPr>
            <p:ph type="body" idx="1"/>
          </p:nvPr>
        </p:nvSpPr>
        <p:spPr/>
        <p:txBody>
          <a:bodyPr/>
          <a:lstStyle/>
          <a:p>
            <a:r>
              <a:rPr lang="en-US" dirty="0"/>
              <a:t>Recent carrier-driven initiative of defining a common shipping events API</a:t>
            </a:r>
          </a:p>
        </p:txBody>
      </p:sp>
    </p:spTree>
    <p:extLst>
      <p:ext uri="{BB962C8B-B14F-4D97-AF65-F5344CB8AC3E}">
        <p14:creationId xmlns:p14="http://schemas.microsoft.com/office/powerpoint/2010/main" val="232099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B53E-DDC9-824D-A2D3-F51C03760021}"/>
              </a:ext>
            </a:extLst>
          </p:cNvPr>
          <p:cNvSpPr>
            <a:spLocks noGrp="1"/>
          </p:cNvSpPr>
          <p:nvPr>
            <p:ph type="title"/>
          </p:nvPr>
        </p:nvSpPr>
        <p:spPr/>
        <p:txBody>
          <a:bodyPr/>
          <a:lstStyle/>
          <a:p>
            <a:r>
              <a:rPr lang="da-DK" dirty="0" err="1"/>
              <a:t>Targeted</a:t>
            </a:r>
            <a:r>
              <a:rPr lang="da-DK" dirty="0"/>
              <a:t> </a:t>
            </a:r>
            <a:r>
              <a:rPr lang="da-DK" dirty="0" err="1"/>
              <a:t>Scope</a:t>
            </a:r>
            <a:r>
              <a:rPr lang="da-DK" dirty="0"/>
              <a:t>, Processes and Technology</a:t>
            </a:r>
            <a:endParaRPr lang="en-US" dirty="0"/>
          </a:p>
        </p:txBody>
      </p:sp>
      <p:sp>
        <p:nvSpPr>
          <p:cNvPr id="3" name="Content Placeholder 2">
            <a:extLst>
              <a:ext uri="{FF2B5EF4-FFF2-40B4-BE49-F238E27FC236}">
                <a16:creationId xmlns:a16="http://schemas.microsoft.com/office/drawing/2014/main" id="{21F2631F-7670-6B4E-96EC-6E8AFB45C45A}"/>
              </a:ext>
            </a:extLst>
          </p:cNvPr>
          <p:cNvSpPr>
            <a:spLocks noGrp="1"/>
          </p:cNvSpPr>
          <p:nvPr>
            <p:ph idx="1"/>
          </p:nvPr>
        </p:nvSpPr>
        <p:spPr/>
        <p:txBody>
          <a:bodyPr>
            <a:normAutofit fontScale="92500" lnSpcReduction="10000"/>
          </a:bodyPr>
          <a:lstStyle/>
          <a:p>
            <a:r>
              <a:rPr lang="en-US" sz="1400" dirty="0"/>
              <a:t>This slide deck documents the part of the OpenShipping.org material which has been driven primarily by participating shipping lines since the October 2018 workshop. The majority of the content has been agreed among all OpenShipping.org participants – importantly decisions about which existing standard to build upon (listed on a later slide). But the shipping lines’ latest contributions focus specifically on use cases around: </a:t>
            </a:r>
          </a:p>
          <a:p>
            <a:pPr lvl="1"/>
            <a:r>
              <a:rPr lang="en-US" sz="1200" dirty="0"/>
              <a:t>Shipping milestone planning and execution,</a:t>
            </a:r>
          </a:p>
          <a:p>
            <a:pPr lvl="1"/>
            <a:r>
              <a:rPr lang="en-US" sz="1200" dirty="0"/>
              <a:t>Shipping events, particularly such generated by emerging IoT device technologies</a:t>
            </a:r>
          </a:p>
          <a:p>
            <a:r>
              <a:rPr lang="en-US" sz="1400" dirty="0"/>
              <a:t>In the spirit of OpenShipping.org, our technical starting point is naturally modern HTTP-based API technologies. </a:t>
            </a:r>
          </a:p>
          <a:p>
            <a:r>
              <a:rPr lang="en-US" sz="1400" dirty="0"/>
              <a:t>Functionally, our ambition has been to specify a design which: </a:t>
            </a:r>
          </a:p>
          <a:p>
            <a:pPr lvl="1"/>
            <a:r>
              <a:rPr lang="en-US" sz="1200" dirty="0"/>
              <a:t>Is common among participating carriers’ booking, planning and operational processes, obviously focused on containerized shipments for now.</a:t>
            </a:r>
          </a:p>
          <a:p>
            <a:pPr lvl="1"/>
            <a:r>
              <a:rPr lang="en-US" sz="1200" dirty="0"/>
              <a:t>Doesn’t deviate significantly from known back office systems, ensuring that subsequent data mapping is manageable.</a:t>
            </a:r>
          </a:p>
          <a:p>
            <a:pPr lvl="1"/>
            <a:r>
              <a:rPr lang="en-US" sz="1200" dirty="0"/>
              <a:t>Is rooted in – and builds upon – existing standards.</a:t>
            </a:r>
          </a:p>
          <a:p>
            <a:pPr lvl="1"/>
            <a:r>
              <a:rPr lang="en-US" sz="1200" dirty="0"/>
              <a:t>Breaks down barriers to entry by applying generic, logical models and self-explanatory naming. </a:t>
            </a:r>
          </a:p>
          <a:p>
            <a:r>
              <a:rPr lang="en-US" sz="1400" dirty="0"/>
              <a:t>Common for the targeted use cases, legacy systems and emerging IoT devices is that communication is event-driven. What this means is that a heterogeneous landscape of actors (human, organizations, devices, </a:t>
            </a:r>
            <a:r>
              <a:rPr lang="en-US" sz="1400" dirty="0" err="1"/>
              <a:t>etc</a:t>
            </a:r>
            <a:r>
              <a:rPr lang="en-US" sz="1400" dirty="0"/>
              <a:t>) emit statuses on a near-real time, best-effort basis. Similarly, a heterogeneous landscape of actors receive and react on these events. The individual event aims to communicate what has happened, but does not imply how this information is to be used – it is left to the receiver how to action received events, including keeping state.</a:t>
            </a:r>
            <a:br>
              <a:rPr lang="en-US" sz="1400" dirty="0"/>
            </a:br>
            <a:r>
              <a:rPr lang="en-US" sz="1400" dirty="0"/>
              <a:t>This is in contrast to other communication paradigms, notably REST, which is very commonly implemented over APIs, leveraging HTTP’s verbiage for also communicating how data is intended to be stored and manipulated. This is a very practical pattern in many situations, but less suitable for the targeted use cases in the heterogeneous landscape of shipping. Practically, this results in an all HTTP POST API, requiring business logic to properly react. As mentioned above, 1) such business exists in legacy systems throughout the industry, and 2) significant emphasis has been put on the aspects of </a:t>
            </a:r>
            <a:r>
              <a:rPr lang="en-US" sz="1400" dirty="0" err="1"/>
              <a:t>genericness</a:t>
            </a:r>
            <a:r>
              <a:rPr lang="en-US" sz="1400" dirty="0"/>
              <a:t>, logic and simplicity. </a:t>
            </a:r>
          </a:p>
          <a:p>
            <a:r>
              <a:rPr lang="en-US" sz="1400" dirty="0"/>
              <a:t>Please note that the current version of the API is a baseline, not necessarily a final version. It covers the particular scope just described, and there is obviously many other aspects to global transport and trade which may be added in future releases. </a:t>
            </a:r>
          </a:p>
        </p:txBody>
      </p:sp>
    </p:spTree>
    <p:extLst>
      <p:ext uri="{BB962C8B-B14F-4D97-AF65-F5344CB8AC3E}">
        <p14:creationId xmlns:p14="http://schemas.microsoft.com/office/powerpoint/2010/main" val="248113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descr="page10image1811680">
            <a:extLst>
              <a:ext uri="{FF2B5EF4-FFF2-40B4-BE49-F238E27FC236}">
                <a16:creationId xmlns:a16="http://schemas.microsoft.com/office/drawing/2014/main" id="{7A6E8C3D-E931-AB4D-B638-AD290C85DC3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07627" y="833362"/>
            <a:ext cx="7356132" cy="5826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9A894E-9BE9-C849-A885-B31F4884C93F}"/>
              </a:ext>
            </a:extLst>
          </p:cNvPr>
          <p:cNvSpPr>
            <a:spLocks noGrp="1"/>
          </p:cNvSpPr>
          <p:nvPr>
            <p:ph type="title"/>
          </p:nvPr>
        </p:nvSpPr>
        <p:spPr/>
        <p:txBody>
          <a:bodyPr/>
          <a:lstStyle/>
          <a:p>
            <a:r>
              <a:rPr lang="da-DK" dirty="0"/>
              <a:t>UN/CEFACT Foundation</a:t>
            </a:r>
          </a:p>
        </p:txBody>
      </p:sp>
      <p:sp>
        <p:nvSpPr>
          <p:cNvPr id="9" name="Content Placeholder 2">
            <a:extLst>
              <a:ext uri="{FF2B5EF4-FFF2-40B4-BE49-F238E27FC236}">
                <a16:creationId xmlns:a16="http://schemas.microsoft.com/office/drawing/2014/main" id="{E5CBEF0F-1069-0242-9248-E00623E88B30}"/>
              </a:ext>
            </a:extLst>
          </p:cNvPr>
          <p:cNvSpPr>
            <a:spLocks noGrp="1"/>
          </p:cNvSpPr>
          <p:nvPr>
            <p:ph idx="1"/>
          </p:nvPr>
        </p:nvSpPr>
        <p:spPr>
          <a:xfrm>
            <a:off x="228242" y="1549400"/>
            <a:ext cx="5180618" cy="5110708"/>
          </a:xfrm>
        </p:spPr>
        <p:txBody>
          <a:bodyPr>
            <a:normAutofit fontScale="77500" lnSpcReduction="20000"/>
          </a:bodyPr>
          <a:lstStyle/>
          <a:p>
            <a:r>
              <a:rPr lang="en-US" sz="1600" dirty="0"/>
              <a:t>The Event API </a:t>
            </a:r>
            <a:r>
              <a:rPr lang="da-DK" sz="1600" dirty="0" err="1"/>
              <a:t>allows</a:t>
            </a:r>
            <a:r>
              <a:rPr lang="da-DK" sz="1600" dirty="0"/>
              <a:t> for </a:t>
            </a:r>
            <a:r>
              <a:rPr lang="da-DK" sz="1600" dirty="0" err="1"/>
              <a:t>publishing</a:t>
            </a:r>
            <a:r>
              <a:rPr lang="en" sz="1600" dirty="0"/>
              <a:t> Consignments and Transport Equipment as events through a </a:t>
            </a:r>
            <a:r>
              <a:rPr lang="en" sz="1600" dirty="0" err="1"/>
              <a:t>POSTing</a:t>
            </a:r>
            <a:r>
              <a:rPr lang="en" sz="1600" dirty="0"/>
              <a:t> alongside the events</a:t>
            </a:r>
            <a:r>
              <a:rPr lang="da-DK" sz="1600" dirty="0"/>
              <a:t>, </a:t>
            </a:r>
            <a:r>
              <a:rPr lang="en" sz="1600" dirty="0"/>
              <a:t>meant to serves as the context of those subsequent events. </a:t>
            </a:r>
          </a:p>
          <a:p>
            <a:r>
              <a:rPr lang="en-US" sz="1600" dirty="0"/>
              <a:t>These are direct implementations of the Consignment and Transport Equipment classes of the UN/CEFACT Supply Chain Reference Data Model (SCRDM)’s Buy-Ship-Pay model. The Consignment represents the contract of transport and the Transport Equipment used for that transport – all of interest to varying parties involved at each level. </a:t>
            </a:r>
          </a:p>
          <a:p>
            <a:r>
              <a:rPr lang="en" sz="1600" dirty="0"/>
              <a:t>These form a hierarchy, with Transport Equipment sitting underneath a Consignment. Consignment also hold parties. Planned events relate to Consignments; Estimated and Actual events relate to Transport Equipment. </a:t>
            </a:r>
            <a:endParaRPr lang="en-US" sz="1600" dirty="0"/>
          </a:p>
          <a:p>
            <a:r>
              <a:rPr lang="en" sz="1600" dirty="0"/>
              <a:t>From the perspective of common carrier business processes, the Consignment roughly represents the booking </a:t>
            </a:r>
            <a:r>
              <a:rPr lang="da-DK" sz="1600" dirty="0" err="1"/>
              <a:t>confirmation</a:t>
            </a:r>
            <a:r>
              <a:rPr lang="en" sz="1600" dirty="0"/>
              <a:t>, whereas the Transport Equipment represents the equipment matching (when a physically identified container has been assigned to the consignment). </a:t>
            </a:r>
          </a:p>
          <a:p>
            <a:r>
              <a:rPr lang="en-US" sz="1600" dirty="0"/>
              <a:t>Shipment plays an important role, but has not yet been included in this first version of the API entirely due to scope confinement. The Shipment class represents the traded of goods inside the containers, and are of important relevance to authorities, financial institutions, sellers and sellers. It is worth noting that LCL tracking should be done through the Shipment class, so the current version of the API is only meant to deal with FCL. We consider adding the Shipment class a natural future extension of the API. </a:t>
            </a:r>
          </a:p>
          <a:p>
            <a:r>
              <a:rPr lang="en-US" sz="1600" dirty="0"/>
              <a:t>It is also worth pointing out that consignments are commonly referred to as “shipments” in the carrier business (because carriers don’t need to distinguish). However, in order to accommodate the larger industry, and for general clarity, we fully embrace UN/CEFACT’s clear definitions, explicitly distinguishing between Trade Data (yellow) and Transport Data (blue). </a:t>
            </a:r>
          </a:p>
          <a:p>
            <a:r>
              <a:rPr lang="en-US" sz="1600" dirty="0"/>
              <a:t>Movement and Means are implemented in the Milestone events. Both are represented in the resource model, available through the Milestone event endpoints. </a:t>
            </a:r>
          </a:p>
        </p:txBody>
      </p:sp>
      <p:sp>
        <p:nvSpPr>
          <p:cNvPr id="5" name="Rectangle 4">
            <a:extLst>
              <a:ext uri="{FF2B5EF4-FFF2-40B4-BE49-F238E27FC236}">
                <a16:creationId xmlns:a16="http://schemas.microsoft.com/office/drawing/2014/main" id="{CAAB6530-577E-7144-A2BE-5C10179FFB25}"/>
              </a:ext>
            </a:extLst>
          </p:cNvPr>
          <p:cNvSpPr/>
          <p:nvPr/>
        </p:nvSpPr>
        <p:spPr>
          <a:xfrm>
            <a:off x="10205718" y="6015493"/>
            <a:ext cx="1344740" cy="712468"/>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a-DK"/>
          </a:p>
        </p:txBody>
      </p:sp>
      <p:sp>
        <p:nvSpPr>
          <p:cNvPr id="7" name="Rectangle 6">
            <a:extLst>
              <a:ext uri="{FF2B5EF4-FFF2-40B4-BE49-F238E27FC236}">
                <a16:creationId xmlns:a16="http://schemas.microsoft.com/office/drawing/2014/main" id="{463300DD-7E81-124F-9E70-68CAFCEBD90C}"/>
              </a:ext>
            </a:extLst>
          </p:cNvPr>
          <p:cNvSpPr/>
          <p:nvPr/>
        </p:nvSpPr>
        <p:spPr>
          <a:xfrm>
            <a:off x="7370676" y="5145699"/>
            <a:ext cx="1198412" cy="693182"/>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a-DK"/>
          </a:p>
        </p:txBody>
      </p:sp>
      <p:sp>
        <p:nvSpPr>
          <p:cNvPr id="15" name="Rectangle 14">
            <a:extLst>
              <a:ext uri="{FF2B5EF4-FFF2-40B4-BE49-F238E27FC236}">
                <a16:creationId xmlns:a16="http://schemas.microsoft.com/office/drawing/2014/main" id="{6CE888DB-EE86-C64B-9028-4A431B688568}"/>
              </a:ext>
            </a:extLst>
          </p:cNvPr>
          <p:cNvSpPr/>
          <p:nvPr/>
        </p:nvSpPr>
        <p:spPr>
          <a:xfrm>
            <a:off x="10205712" y="5179669"/>
            <a:ext cx="1344740" cy="650558"/>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a-DK"/>
          </a:p>
        </p:txBody>
      </p:sp>
      <p:sp>
        <p:nvSpPr>
          <p:cNvPr id="14" name="Rectangle 13">
            <a:extLst>
              <a:ext uri="{FF2B5EF4-FFF2-40B4-BE49-F238E27FC236}">
                <a16:creationId xmlns:a16="http://schemas.microsoft.com/office/drawing/2014/main" id="{08754017-C162-CD41-94E8-CC5E16A8A42B}"/>
              </a:ext>
            </a:extLst>
          </p:cNvPr>
          <p:cNvSpPr/>
          <p:nvPr/>
        </p:nvSpPr>
        <p:spPr>
          <a:xfrm>
            <a:off x="8911835" y="4249985"/>
            <a:ext cx="1146587" cy="698624"/>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2877857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044B-FBE4-974A-AE15-C6B9C8A1C6E5}"/>
              </a:ext>
            </a:extLst>
          </p:cNvPr>
          <p:cNvSpPr>
            <a:spLocks noGrp="1"/>
          </p:cNvSpPr>
          <p:nvPr>
            <p:ph type="title"/>
          </p:nvPr>
        </p:nvSpPr>
        <p:spPr/>
        <p:txBody>
          <a:bodyPr/>
          <a:lstStyle/>
          <a:p>
            <a:r>
              <a:rPr lang="en-US" dirty="0"/>
              <a:t>Additional Adopted Standards</a:t>
            </a:r>
          </a:p>
        </p:txBody>
      </p:sp>
      <p:sp>
        <p:nvSpPr>
          <p:cNvPr id="5" name="Subtitle 4">
            <a:extLst>
              <a:ext uri="{FF2B5EF4-FFF2-40B4-BE49-F238E27FC236}">
                <a16:creationId xmlns:a16="http://schemas.microsoft.com/office/drawing/2014/main" id="{976033AB-5BEB-B24B-B6C1-82E3FB3565A5}"/>
              </a:ext>
            </a:extLst>
          </p:cNvPr>
          <p:cNvSpPr>
            <a:spLocks noGrp="1"/>
          </p:cNvSpPr>
          <p:nvPr>
            <p:ph idx="1"/>
          </p:nvPr>
        </p:nvSpPr>
        <p:spPr/>
        <p:txBody>
          <a:bodyPr>
            <a:normAutofit/>
          </a:bodyPr>
          <a:lstStyle/>
          <a:p>
            <a:r>
              <a:rPr lang="en-US" sz="1600" b="1" dirty="0"/>
              <a:t>UN/CEFACT Smart Container project under transports and logistics </a:t>
            </a:r>
            <a:r>
              <a:rPr lang="en-US" sz="1600" dirty="0"/>
              <a:t>for tracking and monitoring physical trip execution, implemented in the </a:t>
            </a:r>
            <a:r>
              <a:rPr lang="en-US" sz="1600" dirty="0" err="1"/>
              <a:t>SmartEvent</a:t>
            </a:r>
            <a:r>
              <a:rPr lang="en-US" sz="1600" dirty="0"/>
              <a:t> endpoints. </a:t>
            </a:r>
          </a:p>
          <a:p>
            <a:r>
              <a:rPr lang="en-US" sz="1600" b="1" dirty="0"/>
              <a:t>UN/CEFACT Code List recommendation 24</a:t>
            </a:r>
            <a:r>
              <a:rPr lang="en-US" sz="1600" dirty="0"/>
              <a:t>, supported through the generic events. </a:t>
            </a:r>
          </a:p>
          <a:p>
            <a:r>
              <a:rPr lang="en-US" sz="1600" b="1" dirty="0"/>
              <a:t>UN/</a:t>
            </a:r>
            <a:r>
              <a:rPr lang="en-US" sz="1600" b="1" dirty="0" err="1"/>
              <a:t>Locode</a:t>
            </a:r>
            <a:r>
              <a:rPr lang="en-US" sz="1600" dirty="0"/>
              <a:t>, implemented at attribute level for geographical locations</a:t>
            </a:r>
          </a:p>
          <a:p>
            <a:r>
              <a:rPr lang="en-US" sz="1600" b="1" dirty="0"/>
              <a:t>SMDG</a:t>
            </a:r>
            <a:r>
              <a:rPr lang="en-US" sz="1600" dirty="0"/>
              <a:t>, implemented at attribute level for terminal identification</a:t>
            </a:r>
          </a:p>
          <a:p>
            <a:r>
              <a:rPr lang="en-US" sz="1600" b="1" dirty="0"/>
              <a:t>IMO</a:t>
            </a:r>
            <a:r>
              <a:rPr lang="en-US" sz="1600" dirty="0"/>
              <a:t>, implemented at attribute level vessel identification</a:t>
            </a:r>
          </a:p>
          <a:p>
            <a:r>
              <a:rPr lang="en-US" sz="1600" b="1" dirty="0"/>
              <a:t>ISO 8601</a:t>
            </a:r>
            <a:r>
              <a:rPr lang="en-US" sz="1600" dirty="0"/>
              <a:t>, implemented at attribute level for time and </a:t>
            </a:r>
            <a:r>
              <a:rPr lang="en-US" sz="1600" dirty="0" err="1"/>
              <a:t>timezone</a:t>
            </a:r>
            <a:r>
              <a:rPr lang="en-US" sz="1600" dirty="0"/>
              <a:t> representation</a:t>
            </a:r>
          </a:p>
          <a:p>
            <a:r>
              <a:rPr lang="en-US" sz="1600" b="1" dirty="0"/>
              <a:t>ISO 6346</a:t>
            </a:r>
            <a:r>
              <a:rPr lang="en-US" sz="1600" dirty="0"/>
              <a:t>, implemented at attribute level for container identification</a:t>
            </a:r>
          </a:p>
        </p:txBody>
      </p:sp>
    </p:spTree>
    <p:extLst>
      <p:ext uri="{BB962C8B-B14F-4D97-AF65-F5344CB8AC3E}">
        <p14:creationId xmlns:p14="http://schemas.microsoft.com/office/powerpoint/2010/main" val="442681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Straight Arrow Connector 105">
            <a:extLst>
              <a:ext uri="{FF2B5EF4-FFF2-40B4-BE49-F238E27FC236}">
                <a16:creationId xmlns:a16="http://schemas.microsoft.com/office/drawing/2014/main" id="{C1738286-8056-194C-87E2-05C15C9F0A57}"/>
              </a:ext>
            </a:extLst>
          </p:cNvPr>
          <p:cNvCxnSpPr>
            <a:cxnSpLocks/>
          </p:cNvCxnSpPr>
          <p:nvPr/>
        </p:nvCxnSpPr>
        <p:spPr>
          <a:xfrm>
            <a:off x="3363310" y="6332445"/>
            <a:ext cx="3281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9A75023-DDC0-6D45-A91F-B09B8EA78BFD}"/>
              </a:ext>
            </a:extLst>
          </p:cNvPr>
          <p:cNvSpPr/>
          <p:nvPr/>
        </p:nvSpPr>
        <p:spPr>
          <a:xfrm>
            <a:off x="201881" y="1447831"/>
            <a:ext cx="3844131" cy="2293953"/>
          </a:xfrm>
          <a:prstGeom prst="rect">
            <a:avLst/>
          </a:prstGeom>
          <a:noFill/>
          <a:ln w="76200">
            <a:solidFill>
              <a:schemeClr val="bg1">
                <a:lumMod val="8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17BCF5C-98EB-6841-B16E-527900386CDE}"/>
              </a:ext>
            </a:extLst>
          </p:cNvPr>
          <p:cNvSpPr/>
          <p:nvPr/>
        </p:nvSpPr>
        <p:spPr>
          <a:xfrm>
            <a:off x="201881" y="3914220"/>
            <a:ext cx="3844131" cy="1132583"/>
          </a:xfrm>
          <a:prstGeom prst="rect">
            <a:avLst/>
          </a:prstGeom>
          <a:noFill/>
          <a:ln w="76200">
            <a:solidFill>
              <a:schemeClr val="bg1">
                <a:lumMod val="8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7E5734B-68D9-0349-9EEB-A738A625DDCF}"/>
              </a:ext>
            </a:extLst>
          </p:cNvPr>
          <p:cNvSpPr/>
          <p:nvPr/>
        </p:nvSpPr>
        <p:spPr>
          <a:xfrm>
            <a:off x="201881" y="5208629"/>
            <a:ext cx="3844131" cy="1506358"/>
          </a:xfrm>
          <a:prstGeom prst="rect">
            <a:avLst/>
          </a:prstGeom>
          <a:noFill/>
          <a:ln w="76200">
            <a:solidFill>
              <a:schemeClr val="bg1">
                <a:lumMod val="8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0A2EB1DE-66CA-2A4F-9541-AFA1300AB05D}"/>
              </a:ext>
            </a:extLst>
          </p:cNvPr>
          <p:cNvSpPr/>
          <p:nvPr/>
        </p:nvSpPr>
        <p:spPr>
          <a:xfrm>
            <a:off x="6317672" y="1447831"/>
            <a:ext cx="5760913" cy="5267156"/>
          </a:xfrm>
          <a:prstGeom prst="rect">
            <a:avLst/>
          </a:prstGeom>
          <a:noFill/>
          <a:ln w="76200">
            <a:solidFill>
              <a:schemeClr val="bg1">
                <a:lumMod val="8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49D8C4DA-5560-2548-AD23-07473ECF0E65}"/>
              </a:ext>
            </a:extLst>
          </p:cNvPr>
          <p:cNvCxnSpPr>
            <a:cxnSpLocks/>
          </p:cNvCxnSpPr>
          <p:nvPr/>
        </p:nvCxnSpPr>
        <p:spPr>
          <a:xfrm>
            <a:off x="10456937" y="4136676"/>
            <a:ext cx="2319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1C858DF-C7A2-7D44-AA4E-0372CA4D062A}"/>
              </a:ext>
            </a:extLst>
          </p:cNvPr>
          <p:cNvCxnSpPr>
            <a:cxnSpLocks/>
          </p:cNvCxnSpPr>
          <p:nvPr/>
        </p:nvCxnSpPr>
        <p:spPr>
          <a:xfrm>
            <a:off x="10449849" y="3137208"/>
            <a:ext cx="2319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16942A6-53AC-BF4D-B903-82BF0FB292DF}"/>
              </a:ext>
            </a:extLst>
          </p:cNvPr>
          <p:cNvCxnSpPr/>
          <p:nvPr/>
        </p:nvCxnSpPr>
        <p:spPr>
          <a:xfrm>
            <a:off x="10456937" y="2250233"/>
            <a:ext cx="0" cy="1886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8D73C9B-8E05-CA4E-97B1-D2BDFD021CDA}"/>
              </a:ext>
            </a:extLst>
          </p:cNvPr>
          <p:cNvSpPr>
            <a:spLocks noGrp="1"/>
          </p:cNvSpPr>
          <p:nvPr>
            <p:ph type="title"/>
          </p:nvPr>
        </p:nvSpPr>
        <p:spPr/>
        <p:txBody>
          <a:bodyPr/>
          <a:lstStyle/>
          <a:p>
            <a:r>
              <a:rPr lang="en-US" dirty="0"/>
              <a:t>Event Flow Example</a:t>
            </a:r>
          </a:p>
        </p:txBody>
      </p:sp>
      <p:pic>
        <p:nvPicPr>
          <p:cNvPr id="4" name="Picture 3">
            <a:extLst>
              <a:ext uri="{FF2B5EF4-FFF2-40B4-BE49-F238E27FC236}">
                <a16:creationId xmlns:a16="http://schemas.microsoft.com/office/drawing/2014/main" id="{157ED893-F19C-F441-AFFB-65B819691774}"/>
              </a:ext>
            </a:extLst>
          </p:cNvPr>
          <p:cNvPicPr>
            <a:picLocks noChangeAspect="1"/>
          </p:cNvPicPr>
          <p:nvPr/>
        </p:nvPicPr>
        <p:blipFill rotWithShape="1">
          <a:blip r:embed="rId2"/>
          <a:srcRect b="2778"/>
          <a:stretch/>
        </p:blipFill>
        <p:spPr>
          <a:xfrm>
            <a:off x="536361" y="5307806"/>
            <a:ext cx="467498" cy="545414"/>
          </a:xfrm>
          <a:prstGeom prst="rect">
            <a:avLst/>
          </a:prstGeom>
        </p:spPr>
      </p:pic>
      <p:pic>
        <p:nvPicPr>
          <p:cNvPr id="5" name="Picture 4">
            <a:extLst>
              <a:ext uri="{FF2B5EF4-FFF2-40B4-BE49-F238E27FC236}">
                <a16:creationId xmlns:a16="http://schemas.microsoft.com/office/drawing/2014/main" id="{9D6A12A3-BEEB-1843-96AD-C068318D5F29}"/>
              </a:ext>
            </a:extLst>
          </p:cNvPr>
          <p:cNvPicPr>
            <a:picLocks noChangeAspect="1"/>
          </p:cNvPicPr>
          <p:nvPr/>
        </p:nvPicPr>
        <p:blipFill>
          <a:blip r:embed="rId3"/>
          <a:stretch>
            <a:fillRect/>
          </a:stretch>
        </p:blipFill>
        <p:spPr>
          <a:xfrm>
            <a:off x="499610" y="1633461"/>
            <a:ext cx="903785" cy="419147"/>
          </a:xfrm>
          <a:prstGeom prst="rect">
            <a:avLst/>
          </a:prstGeom>
        </p:spPr>
      </p:pic>
      <p:pic>
        <p:nvPicPr>
          <p:cNvPr id="6" name="Picture 5">
            <a:extLst>
              <a:ext uri="{FF2B5EF4-FFF2-40B4-BE49-F238E27FC236}">
                <a16:creationId xmlns:a16="http://schemas.microsoft.com/office/drawing/2014/main" id="{731B3E7F-479B-B646-B655-2BC4261B705F}"/>
              </a:ext>
            </a:extLst>
          </p:cNvPr>
          <p:cNvPicPr>
            <a:picLocks noChangeAspect="1"/>
          </p:cNvPicPr>
          <p:nvPr/>
        </p:nvPicPr>
        <p:blipFill>
          <a:blip r:embed="rId4"/>
          <a:stretch>
            <a:fillRect/>
          </a:stretch>
        </p:blipFill>
        <p:spPr>
          <a:xfrm>
            <a:off x="6492470" y="1530956"/>
            <a:ext cx="451914" cy="576580"/>
          </a:xfrm>
          <a:prstGeom prst="rect">
            <a:avLst/>
          </a:prstGeom>
        </p:spPr>
      </p:pic>
      <p:sp>
        <p:nvSpPr>
          <p:cNvPr id="7" name="TextBox 6">
            <a:extLst>
              <a:ext uri="{FF2B5EF4-FFF2-40B4-BE49-F238E27FC236}">
                <a16:creationId xmlns:a16="http://schemas.microsoft.com/office/drawing/2014/main" id="{321A807C-8ABE-D14E-8A82-8DD7752CF4DE}"/>
              </a:ext>
            </a:extLst>
          </p:cNvPr>
          <p:cNvSpPr txBox="1"/>
          <p:nvPr/>
        </p:nvSpPr>
        <p:spPr>
          <a:xfrm>
            <a:off x="499610" y="2098339"/>
            <a:ext cx="3475310" cy="1815882"/>
          </a:xfrm>
          <a:prstGeom prst="rect">
            <a:avLst/>
          </a:prstGeom>
          <a:noFill/>
        </p:spPr>
        <p:txBody>
          <a:bodyPr wrap="square" rtlCol="0">
            <a:spAutoFit/>
          </a:bodyPr>
          <a:lstStyle/>
          <a:p>
            <a:r>
              <a:rPr lang="en-US" sz="1400" dirty="0"/>
              <a:t>Carrier: </a:t>
            </a:r>
          </a:p>
          <a:p>
            <a:r>
              <a:rPr lang="en-US" sz="1400" dirty="0"/>
              <a:t>”I just confirmed booking CMA32112!”</a:t>
            </a:r>
          </a:p>
          <a:p>
            <a:endParaRPr lang="en-US" sz="1400" dirty="0"/>
          </a:p>
          <a:p>
            <a:r>
              <a:rPr lang="en-US" sz="1400" dirty="0"/>
              <a:t>“Here’s how I plan to carry it out”</a:t>
            </a:r>
          </a:p>
          <a:p>
            <a:endParaRPr lang="en-US" sz="1400" dirty="0"/>
          </a:p>
          <a:p>
            <a:endParaRPr lang="en-US" sz="1400" dirty="0"/>
          </a:p>
          <a:p>
            <a:r>
              <a:rPr lang="en-US" sz="1400" dirty="0"/>
              <a:t>”These are the containers we’ll be using”</a:t>
            </a:r>
          </a:p>
          <a:p>
            <a:endParaRPr lang="en-US" sz="1400" dirty="0"/>
          </a:p>
        </p:txBody>
      </p:sp>
      <p:sp>
        <p:nvSpPr>
          <p:cNvPr id="8" name="TextBox 7">
            <a:extLst>
              <a:ext uri="{FF2B5EF4-FFF2-40B4-BE49-F238E27FC236}">
                <a16:creationId xmlns:a16="http://schemas.microsoft.com/office/drawing/2014/main" id="{AF8D679A-45C3-5F45-9B08-B74FED58E325}"/>
              </a:ext>
            </a:extLst>
          </p:cNvPr>
          <p:cNvSpPr txBox="1"/>
          <p:nvPr/>
        </p:nvSpPr>
        <p:spPr>
          <a:xfrm>
            <a:off x="6644336" y="2098339"/>
            <a:ext cx="2741776" cy="4616648"/>
          </a:xfrm>
          <a:prstGeom prst="rect">
            <a:avLst/>
          </a:prstGeom>
          <a:noFill/>
        </p:spPr>
        <p:txBody>
          <a:bodyPr wrap="none" rtlCol="0">
            <a:spAutoFit/>
          </a:bodyPr>
          <a:lstStyle/>
          <a:p>
            <a:r>
              <a:rPr lang="en-US" sz="1400" dirty="0"/>
              <a:t>BCO: </a:t>
            </a:r>
          </a:p>
          <a:p>
            <a:r>
              <a:rPr lang="en-US" sz="1400" dirty="0"/>
              <a:t>“Gotcha, storing the Consignment”</a:t>
            </a:r>
          </a:p>
          <a:p>
            <a:endParaRPr lang="en-US" sz="1400" dirty="0"/>
          </a:p>
          <a:p>
            <a:r>
              <a:rPr lang="en-US" sz="1400" dirty="0"/>
              <a:t>“Okay, Storing the plan”</a:t>
            </a:r>
          </a:p>
          <a:p>
            <a:endParaRPr lang="en-US" sz="1400" dirty="0"/>
          </a:p>
          <a:p>
            <a:endParaRPr lang="en-US" sz="1400" dirty="0"/>
          </a:p>
          <a:p>
            <a:r>
              <a:rPr lang="en-US" sz="1400" dirty="0"/>
              <a:t>“OK, Registering those TEs </a:t>
            </a:r>
          </a:p>
          <a:p>
            <a:r>
              <a:rPr lang="en-US" sz="1400" dirty="0"/>
              <a:t>under the Consignment”</a:t>
            </a:r>
          </a:p>
          <a:p>
            <a:endParaRPr lang="en-US" sz="1400" dirty="0"/>
          </a:p>
          <a:p>
            <a:endParaRPr lang="en-US" sz="1400" dirty="0"/>
          </a:p>
          <a:p>
            <a:endParaRPr lang="en-US" sz="1400" dirty="0"/>
          </a:p>
          <a:p>
            <a:r>
              <a:rPr lang="en-US" sz="1400" dirty="0"/>
              <a:t>“I know that one, </a:t>
            </a:r>
          </a:p>
          <a:p>
            <a:r>
              <a:rPr lang="en-US" sz="1400" dirty="0"/>
              <a:t>it’s part of CMA32112”</a:t>
            </a:r>
          </a:p>
          <a:p>
            <a:endParaRPr lang="en-US" sz="1400" dirty="0"/>
          </a:p>
          <a:p>
            <a:endParaRPr lang="en-US" sz="1400" dirty="0"/>
          </a:p>
          <a:p>
            <a:endParaRPr lang="en-US" sz="1400" dirty="0"/>
          </a:p>
          <a:p>
            <a:endParaRPr lang="en-US" sz="1400" dirty="0"/>
          </a:p>
          <a:p>
            <a:endParaRPr lang="en-US" sz="1400" dirty="0"/>
          </a:p>
          <a:p>
            <a:r>
              <a:rPr lang="en-US" sz="1400" dirty="0"/>
              <a:t>“Excellent, all set </a:t>
            </a:r>
          </a:p>
          <a:p>
            <a:r>
              <a:rPr lang="en-US" sz="1400" dirty="0"/>
              <a:t>on export side then!”</a:t>
            </a:r>
          </a:p>
          <a:p>
            <a:endParaRPr lang="en-US" sz="1400" dirty="0"/>
          </a:p>
        </p:txBody>
      </p:sp>
      <p:sp>
        <p:nvSpPr>
          <p:cNvPr id="9" name="TextBox 8">
            <a:extLst>
              <a:ext uri="{FF2B5EF4-FFF2-40B4-BE49-F238E27FC236}">
                <a16:creationId xmlns:a16="http://schemas.microsoft.com/office/drawing/2014/main" id="{24144DD9-0D3A-6F49-B8A4-FF9F4680B571}"/>
              </a:ext>
            </a:extLst>
          </p:cNvPr>
          <p:cNvSpPr txBox="1"/>
          <p:nvPr/>
        </p:nvSpPr>
        <p:spPr>
          <a:xfrm>
            <a:off x="10393139" y="2004012"/>
            <a:ext cx="1040524" cy="246221"/>
          </a:xfrm>
          <a:prstGeom prst="rect">
            <a:avLst/>
          </a:prstGeom>
          <a:noFill/>
          <a:ln>
            <a:solidFill>
              <a:schemeClr val="tx1"/>
            </a:solidFill>
          </a:ln>
        </p:spPr>
        <p:txBody>
          <a:bodyPr wrap="square" rtlCol="0">
            <a:spAutoFit/>
          </a:bodyPr>
          <a:lstStyle/>
          <a:p>
            <a:r>
              <a:rPr lang="en-US" sz="1000" dirty="0"/>
              <a:t>Consignment</a:t>
            </a:r>
          </a:p>
        </p:txBody>
      </p:sp>
      <p:cxnSp>
        <p:nvCxnSpPr>
          <p:cNvPr id="11" name="Straight Arrow Connector 10">
            <a:extLst>
              <a:ext uri="{FF2B5EF4-FFF2-40B4-BE49-F238E27FC236}">
                <a16:creationId xmlns:a16="http://schemas.microsoft.com/office/drawing/2014/main" id="{87C606D9-D82E-054F-B3CC-8DB2729BDA14}"/>
              </a:ext>
            </a:extLst>
          </p:cNvPr>
          <p:cNvCxnSpPr/>
          <p:nvPr/>
        </p:nvCxnSpPr>
        <p:spPr>
          <a:xfrm>
            <a:off x="3363310" y="2455957"/>
            <a:ext cx="32810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F24261-0714-B147-A828-ED9587E25A70}"/>
              </a:ext>
            </a:extLst>
          </p:cNvPr>
          <p:cNvCxnSpPr>
            <a:cxnSpLocks/>
          </p:cNvCxnSpPr>
          <p:nvPr/>
        </p:nvCxnSpPr>
        <p:spPr>
          <a:xfrm>
            <a:off x="3530009" y="2829318"/>
            <a:ext cx="3114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A693368-A08E-FB4C-9CED-8D895B8F87C4}"/>
              </a:ext>
            </a:extLst>
          </p:cNvPr>
          <p:cNvCxnSpPr>
            <a:cxnSpLocks/>
          </p:cNvCxnSpPr>
          <p:nvPr/>
        </p:nvCxnSpPr>
        <p:spPr>
          <a:xfrm>
            <a:off x="3530009" y="3025890"/>
            <a:ext cx="3114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257B2A1-CF16-104D-B842-37208CE09D48}"/>
              </a:ext>
            </a:extLst>
          </p:cNvPr>
          <p:cNvCxnSpPr>
            <a:cxnSpLocks/>
          </p:cNvCxnSpPr>
          <p:nvPr/>
        </p:nvCxnSpPr>
        <p:spPr>
          <a:xfrm>
            <a:off x="3530009" y="2931958"/>
            <a:ext cx="3114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2E740C-645A-CF47-91CB-336EF42459B0}"/>
              </a:ext>
            </a:extLst>
          </p:cNvPr>
          <p:cNvCxnSpPr>
            <a:cxnSpLocks/>
            <a:endCxn id="9" idx="1"/>
          </p:cNvCxnSpPr>
          <p:nvPr/>
        </p:nvCxnSpPr>
        <p:spPr>
          <a:xfrm flipV="1">
            <a:off x="9175525" y="2127123"/>
            <a:ext cx="1217614" cy="328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DA10E6-16ED-6948-92D6-F9AAC1BBE06D}"/>
              </a:ext>
            </a:extLst>
          </p:cNvPr>
          <p:cNvSpPr txBox="1"/>
          <p:nvPr/>
        </p:nvSpPr>
        <p:spPr>
          <a:xfrm>
            <a:off x="4290444" y="2346148"/>
            <a:ext cx="1257221" cy="246221"/>
          </a:xfrm>
          <a:prstGeom prst="rect">
            <a:avLst/>
          </a:prstGeom>
          <a:solidFill>
            <a:schemeClr val="bg1"/>
          </a:solidFill>
        </p:spPr>
        <p:txBody>
          <a:bodyPr wrap="square" rtlCol="0">
            <a:spAutoFit/>
          </a:bodyPr>
          <a:lstStyle/>
          <a:p>
            <a:r>
              <a:rPr lang="en-US" sz="1000" dirty="0">
                <a:solidFill>
                  <a:schemeClr val="accent1"/>
                </a:solidFill>
              </a:rPr>
              <a:t>POST /Consignment</a:t>
            </a:r>
          </a:p>
        </p:txBody>
      </p:sp>
      <p:sp>
        <p:nvSpPr>
          <p:cNvPr id="20" name="TextBox 19">
            <a:extLst>
              <a:ext uri="{FF2B5EF4-FFF2-40B4-BE49-F238E27FC236}">
                <a16:creationId xmlns:a16="http://schemas.microsoft.com/office/drawing/2014/main" id="{0BDD92D4-5930-8A48-8AAF-F7BAB988600D}"/>
              </a:ext>
            </a:extLst>
          </p:cNvPr>
          <p:cNvSpPr txBox="1"/>
          <p:nvPr/>
        </p:nvSpPr>
        <p:spPr>
          <a:xfrm>
            <a:off x="4380615" y="2652940"/>
            <a:ext cx="1672985" cy="553998"/>
          </a:xfrm>
          <a:prstGeom prst="rect">
            <a:avLst/>
          </a:prstGeom>
          <a:solidFill>
            <a:schemeClr val="bg1"/>
          </a:solidFill>
        </p:spPr>
        <p:txBody>
          <a:bodyPr wrap="square" rtlCol="0">
            <a:spAutoFit/>
          </a:bodyPr>
          <a:lstStyle/>
          <a:p>
            <a:r>
              <a:rPr lang="en-US" sz="1000" dirty="0">
                <a:solidFill>
                  <a:schemeClr val="accent1"/>
                </a:solidFill>
              </a:rPr>
              <a:t>POST /</a:t>
            </a:r>
            <a:r>
              <a:rPr lang="en-US" sz="1000" dirty="0" err="1">
                <a:solidFill>
                  <a:schemeClr val="accent1"/>
                </a:solidFill>
              </a:rPr>
              <a:t>PlannedLoad</a:t>
            </a:r>
            <a:endParaRPr lang="en-US" sz="1000" dirty="0">
              <a:solidFill>
                <a:schemeClr val="accent1"/>
              </a:solidFill>
            </a:endParaRPr>
          </a:p>
          <a:p>
            <a:r>
              <a:rPr lang="en-US" sz="1000" dirty="0">
                <a:solidFill>
                  <a:schemeClr val="accent1"/>
                </a:solidFill>
              </a:rPr>
              <a:t>POST /</a:t>
            </a:r>
            <a:r>
              <a:rPr lang="en-US" sz="1000" dirty="0" err="1">
                <a:solidFill>
                  <a:schemeClr val="accent1"/>
                </a:solidFill>
              </a:rPr>
              <a:t>PlannedDeparture</a:t>
            </a:r>
            <a:endParaRPr lang="en-US" sz="1000" dirty="0">
              <a:solidFill>
                <a:schemeClr val="accent1"/>
              </a:solidFill>
            </a:endParaRPr>
          </a:p>
          <a:p>
            <a:r>
              <a:rPr lang="en-US" sz="1000" dirty="0">
                <a:solidFill>
                  <a:schemeClr val="accent1"/>
                </a:solidFill>
              </a:rPr>
              <a:t>POST /Planned Arrival</a:t>
            </a:r>
          </a:p>
        </p:txBody>
      </p:sp>
      <p:sp>
        <p:nvSpPr>
          <p:cNvPr id="21" name="TextBox 20">
            <a:extLst>
              <a:ext uri="{FF2B5EF4-FFF2-40B4-BE49-F238E27FC236}">
                <a16:creationId xmlns:a16="http://schemas.microsoft.com/office/drawing/2014/main" id="{1D8B5A27-89AC-A54B-A210-E73D8AF3AAA8}"/>
              </a:ext>
            </a:extLst>
          </p:cNvPr>
          <p:cNvSpPr txBox="1"/>
          <p:nvPr/>
        </p:nvSpPr>
        <p:spPr>
          <a:xfrm>
            <a:off x="10600661" y="2220210"/>
            <a:ext cx="1477925" cy="553998"/>
          </a:xfrm>
          <a:prstGeom prst="rect">
            <a:avLst/>
          </a:prstGeom>
          <a:noFill/>
          <a:ln>
            <a:noFill/>
          </a:ln>
        </p:spPr>
        <p:txBody>
          <a:bodyPr wrap="square" rtlCol="0">
            <a:spAutoFit/>
          </a:bodyPr>
          <a:lstStyle/>
          <a:p>
            <a:r>
              <a:rPr lang="en-US" sz="1000" dirty="0"/>
              <a:t>Planned Load 26/3</a:t>
            </a:r>
          </a:p>
          <a:p>
            <a:r>
              <a:rPr lang="en-US" sz="1000" dirty="0"/>
              <a:t>Planned Departure 27/3</a:t>
            </a:r>
          </a:p>
          <a:p>
            <a:r>
              <a:rPr lang="en-US" sz="1000" dirty="0"/>
              <a:t>Planned Arrival 14/4</a:t>
            </a:r>
          </a:p>
        </p:txBody>
      </p:sp>
      <p:cxnSp>
        <p:nvCxnSpPr>
          <p:cNvPr id="26" name="Straight Arrow Connector 25">
            <a:extLst>
              <a:ext uri="{FF2B5EF4-FFF2-40B4-BE49-F238E27FC236}">
                <a16:creationId xmlns:a16="http://schemas.microsoft.com/office/drawing/2014/main" id="{98F10A6E-C0E8-0B49-A801-420557AED7E6}"/>
              </a:ext>
            </a:extLst>
          </p:cNvPr>
          <p:cNvCxnSpPr>
            <a:cxnSpLocks/>
          </p:cNvCxnSpPr>
          <p:nvPr/>
        </p:nvCxnSpPr>
        <p:spPr>
          <a:xfrm>
            <a:off x="3695283" y="3481453"/>
            <a:ext cx="2949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07C37DB-2EFD-7D47-AFBE-557403894A8B}"/>
              </a:ext>
            </a:extLst>
          </p:cNvPr>
          <p:cNvCxnSpPr>
            <a:cxnSpLocks/>
          </p:cNvCxnSpPr>
          <p:nvPr/>
        </p:nvCxnSpPr>
        <p:spPr>
          <a:xfrm>
            <a:off x="3695283" y="3584093"/>
            <a:ext cx="2949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6E8529D-588C-E343-B9D0-395F9483FBE0}"/>
              </a:ext>
            </a:extLst>
          </p:cNvPr>
          <p:cNvSpPr txBox="1"/>
          <p:nvPr/>
        </p:nvSpPr>
        <p:spPr>
          <a:xfrm>
            <a:off x="4473134" y="3325343"/>
            <a:ext cx="1672985" cy="400110"/>
          </a:xfrm>
          <a:prstGeom prst="rect">
            <a:avLst/>
          </a:prstGeom>
          <a:solidFill>
            <a:schemeClr val="bg1"/>
          </a:solidFill>
        </p:spPr>
        <p:txBody>
          <a:bodyPr wrap="square" rtlCol="0">
            <a:spAutoFit/>
          </a:bodyPr>
          <a:lstStyle/>
          <a:p>
            <a:r>
              <a:rPr lang="en-US" sz="1000" dirty="0">
                <a:solidFill>
                  <a:schemeClr val="accent1"/>
                </a:solidFill>
              </a:rPr>
              <a:t>POST /</a:t>
            </a:r>
            <a:r>
              <a:rPr lang="en-US" sz="1000" dirty="0" err="1">
                <a:solidFill>
                  <a:schemeClr val="accent1"/>
                </a:solidFill>
              </a:rPr>
              <a:t>TransportEquipment</a:t>
            </a:r>
            <a:endParaRPr lang="en-US" sz="1000" dirty="0">
              <a:solidFill>
                <a:schemeClr val="accent1"/>
              </a:solidFill>
            </a:endParaRPr>
          </a:p>
          <a:p>
            <a:r>
              <a:rPr lang="en-US" sz="1000" dirty="0">
                <a:solidFill>
                  <a:schemeClr val="accent1"/>
                </a:solidFill>
              </a:rPr>
              <a:t>POST /</a:t>
            </a:r>
            <a:r>
              <a:rPr lang="en-US" sz="1000" dirty="0" err="1">
                <a:solidFill>
                  <a:schemeClr val="accent1"/>
                </a:solidFill>
              </a:rPr>
              <a:t>TransportEquipment</a:t>
            </a:r>
            <a:endParaRPr lang="en-US" sz="1000" dirty="0">
              <a:solidFill>
                <a:schemeClr val="accent1"/>
              </a:solidFill>
            </a:endParaRPr>
          </a:p>
        </p:txBody>
      </p:sp>
      <p:sp>
        <p:nvSpPr>
          <p:cNvPr id="42" name="TextBox 41">
            <a:extLst>
              <a:ext uri="{FF2B5EF4-FFF2-40B4-BE49-F238E27FC236}">
                <a16:creationId xmlns:a16="http://schemas.microsoft.com/office/drawing/2014/main" id="{2277E39E-4C45-1F4C-B7C6-0FA4C09A666A}"/>
              </a:ext>
            </a:extLst>
          </p:cNvPr>
          <p:cNvSpPr txBox="1"/>
          <p:nvPr/>
        </p:nvSpPr>
        <p:spPr>
          <a:xfrm>
            <a:off x="10690853" y="3014098"/>
            <a:ext cx="1040524" cy="246221"/>
          </a:xfrm>
          <a:prstGeom prst="rect">
            <a:avLst/>
          </a:prstGeom>
          <a:noFill/>
          <a:ln>
            <a:solidFill>
              <a:schemeClr val="tx1"/>
            </a:solidFill>
          </a:ln>
        </p:spPr>
        <p:txBody>
          <a:bodyPr wrap="square" rtlCol="0">
            <a:spAutoFit/>
          </a:bodyPr>
          <a:lstStyle/>
          <a:p>
            <a:r>
              <a:rPr lang="en-US" sz="1000" dirty="0"/>
              <a:t>Equipment</a:t>
            </a:r>
          </a:p>
        </p:txBody>
      </p:sp>
      <p:cxnSp>
        <p:nvCxnSpPr>
          <p:cNvPr id="43" name="Straight Arrow Connector 42">
            <a:extLst>
              <a:ext uri="{FF2B5EF4-FFF2-40B4-BE49-F238E27FC236}">
                <a16:creationId xmlns:a16="http://schemas.microsoft.com/office/drawing/2014/main" id="{DF5F3947-0B8C-144F-8E4D-00622CCF7802}"/>
              </a:ext>
            </a:extLst>
          </p:cNvPr>
          <p:cNvCxnSpPr>
            <a:cxnSpLocks/>
          </p:cNvCxnSpPr>
          <p:nvPr/>
        </p:nvCxnSpPr>
        <p:spPr>
          <a:xfrm flipV="1">
            <a:off x="8516311" y="2344809"/>
            <a:ext cx="2105616" cy="54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C136970-90D1-684E-8260-BB963FFB425D}"/>
              </a:ext>
            </a:extLst>
          </p:cNvPr>
          <p:cNvSpPr txBox="1"/>
          <p:nvPr/>
        </p:nvSpPr>
        <p:spPr>
          <a:xfrm>
            <a:off x="10690853" y="4013566"/>
            <a:ext cx="1040524" cy="246221"/>
          </a:xfrm>
          <a:prstGeom prst="rect">
            <a:avLst/>
          </a:prstGeom>
          <a:noFill/>
          <a:ln>
            <a:solidFill>
              <a:schemeClr val="tx1"/>
            </a:solidFill>
          </a:ln>
        </p:spPr>
        <p:txBody>
          <a:bodyPr wrap="square" rtlCol="0">
            <a:spAutoFit/>
          </a:bodyPr>
          <a:lstStyle/>
          <a:p>
            <a:r>
              <a:rPr lang="en-US" sz="1000" dirty="0"/>
              <a:t>Equipment</a:t>
            </a:r>
          </a:p>
        </p:txBody>
      </p:sp>
      <p:cxnSp>
        <p:nvCxnSpPr>
          <p:cNvPr id="45" name="Straight Arrow Connector 44">
            <a:extLst>
              <a:ext uri="{FF2B5EF4-FFF2-40B4-BE49-F238E27FC236}">
                <a16:creationId xmlns:a16="http://schemas.microsoft.com/office/drawing/2014/main" id="{1CFA04FF-6D85-9743-B9BB-8FC5712C1ABA}"/>
              </a:ext>
            </a:extLst>
          </p:cNvPr>
          <p:cNvCxnSpPr>
            <a:cxnSpLocks/>
          </p:cNvCxnSpPr>
          <p:nvPr/>
        </p:nvCxnSpPr>
        <p:spPr>
          <a:xfrm flipV="1">
            <a:off x="8516309" y="2497209"/>
            <a:ext cx="2105618" cy="397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33A985A-9ADF-214D-BB8B-DB335710F5E6}"/>
              </a:ext>
            </a:extLst>
          </p:cNvPr>
          <p:cNvCxnSpPr>
            <a:cxnSpLocks/>
          </p:cNvCxnSpPr>
          <p:nvPr/>
        </p:nvCxnSpPr>
        <p:spPr>
          <a:xfrm flipV="1">
            <a:off x="8516309" y="2647518"/>
            <a:ext cx="2105618" cy="254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588C9CF-4B88-5941-B2AD-8DE5E0A67293}"/>
              </a:ext>
            </a:extLst>
          </p:cNvPr>
          <p:cNvCxnSpPr>
            <a:cxnSpLocks/>
          </p:cNvCxnSpPr>
          <p:nvPr/>
        </p:nvCxnSpPr>
        <p:spPr>
          <a:xfrm>
            <a:off x="3363310" y="4705011"/>
            <a:ext cx="3281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B229DC5-F9F5-5642-8578-587CF04687C8}"/>
              </a:ext>
            </a:extLst>
          </p:cNvPr>
          <p:cNvCxnSpPr>
            <a:cxnSpLocks/>
            <a:endCxn id="42" idx="1"/>
          </p:cNvCxnSpPr>
          <p:nvPr/>
        </p:nvCxnSpPr>
        <p:spPr>
          <a:xfrm flipV="1">
            <a:off x="8676167" y="3137209"/>
            <a:ext cx="2014686" cy="526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E8B2A5-5289-904A-9DCF-BEE9AA216CA8}"/>
              </a:ext>
            </a:extLst>
          </p:cNvPr>
          <p:cNvCxnSpPr>
            <a:cxnSpLocks/>
            <a:endCxn id="44" idx="1"/>
          </p:cNvCxnSpPr>
          <p:nvPr/>
        </p:nvCxnSpPr>
        <p:spPr>
          <a:xfrm>
            <a:off x="8676167" y="3655704"/>
            <a:ext cx="2014686" cy="480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F4C8F31B-2963-B146-9003-142315F17BE6}"/>
              </a:ext>
            </a:extLst>
          </p:cNvPr>
          <p:cNvPicPr>
            <a:picLocks noChangeAspect="1"/>
          </p:cNvPicPr>
          <p:nvPr/>
        </p:nvPicPr>
        <p:blipFill>
          <a:blip r:embed="rId5"/>
          <a:stretch>
            <a:fillRect/>
          </a:stretch>
        </p:blipFill>
        <p:spPr>
          <a:xfrm>
            <a:off x="511072" y="4002219"/>
            <a:ext cx="633211" cy="320827"/>
          </a:xfrm>
          <a:prstGeom prst="rect">
            <a:avLst/>
          </a:prstGeom>
        </p:spPr>
      </p:pic>
      <p:sp>
        <p:nvSpPr>
          <p:cNvPr id="79" name="TextBox 78">
            <a:extLst>
              <a:ext uri="{FF2B5EF4-FFF2-40B4-BE49-F238E27FC236}">
                <a16:creationId xmlns:a16="http://schemas.microsoft.com/office/drawing/2014/main" id="{33918B82-9F55-5943-9EE5-3EBD667912FA}"/>
              </a:ext>
            </a:extLst>
          </p:cNvPr>
          <p:cNvSpPr txBox="1"/>
          <p:nvPr/>
        </p:nvSpPr>
        <p:spPr>
          <a:xfrm>
            <a:off x="652010" y="4325456"/>
            <a:ext cx="3475310" cy="738664"/>
          </a:xfrm>
          <a:prstGeom prst="rect">
            <a:avLst/>
          </a:prstGeom>
          <a:noFill/>
        </p:spPr>
        <p:txBody>
          <a:bodyPr wrap="square" rtlCol="0">
            <a:spAutoFit/>
          </a:bodyPr>
          <a:lstStyle/>
          <a:p>
            <a:r>
              <a:rPr lang="en-US" sz="1400" dirty="0"/>
              <a:t>Truck: </a:t>
            </a:r>
          </a:p>
          <a:p>
            <a:r>
              <a:rPr lang="en-US" sz="1400" dirty="0"/>
              <a:t>”Just gated in container ABC2134”</a:t>
            </a:r>
          </a:p>
          <a:p>
            <a:endParaRPr lang="en-US" sz="1400" dirty="0"/>
          </a:p>
        </p:txBody>
      </p:sp>
      <p:sp>
        <p:nvSpPr>
          <p:cNvPr id="81" name="TextBox 80">
            <a:extLst>
              <a:ext uri="{FF2B5EF4-FFF2-40B4-BE49-F238E27FC236}">
                <a16:creationId xmlns:a16="http://schemas.microsoft.com/office/drawing/2014/main" id="{FC7891A4-2BA6-2C43-9683-CBF442390646}"/>
              </a:ext>
            </a:extLst>
          </p:cNvPr>
          <p:cNvSpPr txBox="1"/>
          <p:nvPr/>
        </p:nvSpPr>
        <p:spPr>
          <a:xfrm>
            <a:off x="4270881" y="4581900"/>
            <a:ext cx="1276784" cy="246221"/>
          </a:xfrm>
          <a:prstGeom prst="rect">
            <a:avLst/>
          </a:prstGeom>
          <a:solidFill>
            <a:schemeClr val="bg1"/>
          </a:solidFill>
        </p:spPr>
        <p:txBody>
          <a:bodyPr wrap="square" rtlCol="0">
            <a:spAutoFit/>
          </a:bodyPr>
          <a:lstStyle/>
          <a:p>
            <a:r>
              <a:rPr lang="en-US" sz="1000" dirty="0">
                <a:solidFill>
                  <a:schemeClr val="accent1"/>
                </a:solidFill>
              </a:rPr>
              <a:t>POST /</a:t>
            </a:r>
            <a:r>
              <a:rPr lang="en-US" sz="1000" dirty="0" err="1">
                <a:solidFill>
                  <a:schemeClr val="accent1"/>
                </a:solidFill>
              </a:rPr>
              <a:t>ActualGateIn</a:t>
            </a:r>
            <a:endParaRPr lang="en-US" sz="1000" dirty="0">
              <a:solidFill>
                <a:schemeClr val="accent1"/>
              </a:solidFill>
            </a:endParaRPr>
          </a:p>
        </p:txBody>
      </p:sp>
      <p:cxnSp>
        <p:nvCxnSpPr>
          <p:cNvPr id="82" name="Straight Arrow Connector 81">
            <a:extLst>
              <a:ext uri="{FF2B5EF4-FFF2-40B4-BE49-F238E27FC236}">
                <a16:creationId xmlns:a16="http://schemas.microsoft.com/office/drawing/2014/main" id="{88CBC43F-934A-3548-B08F-C69B18ADC432}"/>
              </a:ext>
            </a:extLst>
          </p:cNvPr>
          <p:cNvCxnSpPr>
            <a:cxnSpLocks/>
          </p:cNvCxnSpPr>
          <p:nvPr/>
        </p:nvCxnSpPr>
        <p:spPr>
          <a:xfrm>
            <a:off x="3363310" y="6213175"/>
            <a:ext cx="3281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34D78332-E664-6748-8588-2DD71F3E81B1}"/>
              </a:ext>
            </a:extLst>
          </p:cNvPr>
          <p:cNvSpPr txBox="1"/>
          <p:nvPr/>
        </p:nvSpPr>
        <p:spPr>
          <a:xfrm>
            <a:off x="652010" y="5833620"/>
            <a:ext cx="3475310" cy="954107"/>
          </a:xfrm>
          <a:prstGeom prst="rect">
            <a:avLst/>
          </a:prstGeom>
          <a:noFill/>
        </p:spPr>
        <p:txBody>
          <a:bodyPr wrap="square" rtlCol="0">
            <a:spAutoFit/>
          </a:bodyPr>
          <a:lstStyle/>
          <a:p>
            <a:r>
              <a:rPr lang="en-US" sz="1400" dirty="0"/>
              <a:t>Terminal: </a:t>
            </a:r>
          </a:p>
          <a:p>
            <a:r>
              <a:rPr lang="en-US" sz="1400" dirty="0"/>
              <a:t>”Just gated in container ABC2134</a:t>
            </a:r>
          </a:p>
          <a:p>
            <a:r>
              <a:rPr lang="en-US" sz="1400" dirty="0"/>
              <a:t>And DEF6879”</a:t>
            </a:r>
          </a:p>
          <a:p>
            <a:endParaRPr lang="en-US" sz="1400" dirty="0"/>
          </a:p>
        </p:txBody>
      </p:sp>
      <p:sp>
        <p:nvSpPr>
          <p:cNvPr id="84" name="TextBox 83">
            <a:extLst>
              <a:ext uri="{FF2B5EF4-FFF2-40B4-BE49-F238E27FC236}">
                <a16:creationId xmlns:a16="http://schemas.microsoft.com/office/drawing/2014/main" id="{B4CBCAEA-24CE-7F4C-A3CC-EF25C301FB72}"/>
              </a:ext>
            </a:extLst>
          </p:cNvPr>
          <p:cNvSpPr txBox="1"/>
          <p:nvPr/>
        </p:nvSpPr>
        <p:spPr>
          <a:xfrm>
            <a:off x="4403401" y="6076812"/>
            <a:ext cx="1276784" cy="400110"/>
          </a:xfrm>
          <a:prstGeom prst="rect">
            <a:avLst/>
          </a:prstGeom>
          <a:solidFill>
            <a:schemeClr val="bg1"/>
          </a:solidFill>
        </p:spPr>
        <p:txBody>
          <a:bodyPr wrap="square" rtlCol="0">
            <a:spAutoFit/>
          </a:bodyPr>
          <a:lstStyle/>
          <a:p>
            <a:r>
              <a:rPr lang="en-US" sz="1000" dirty="0">
                <a:solidFill>
                  <a:schemeClr val="accent1"/>
                </a:solidFill>
              </a:rPr>
              <a:t>POST /</a:t>
            </a:r>
            <a:r>
              <a:rPr lang="en-US" sz="1000" dirty="0" err="1">
                <a:solidFill>
                  <a:schemeClr val="accent1"/>
                </a:solidFill>
              </a:rPr>
              <a:t>ActualGateIn</a:t>
            </a:r>
            <a:endParaRPr lang="en-US" sz="1000" dirty="0">
              <a:solidFill>
                <a:schemeClr val="accent1"/>
              </a:solidFill>
            </a:endParaRPr>
          </a:p>
          <a:p>
            <a:r>
              <a:rPr lang="en-US" sz="1000" dirty="0">
                <a:solidFill>
                  <a:schemeClr val="accent1"/>
                </a:solidFill>
              </a:rPr>
              <a:t>POST /</a:t>
            </a:r>
            <a:r>
              <a:rPr lang="en-US" sz="1000" dirty="0" err="1">
                <a:solidFill>
                  <a:schemeClr val="accent1"/>
                </a:solidFill>
              </a:rPr>
              <a:t>ActualGateIn</a:t>
            </a:r>
            <a:endParaRPr lang="en-US" sz="1000" dirty="0">
              <a:solidFill>
                <a:schemeClr val="accent1"/>
              </a:solidFill>
            </a:endParaRPr>
          </a:p>
        </p:txBody>
      </p:sp>
      <p:sp>
        <p:nvSpPr>
          <p:cNvPr id="85" name="TextBox 84">
            <a:extLst>
              <a:ext uri="{FF2B5EF4-FFF2-40B4-BE49-F238E27FC236}">
                <a16:creationId xmlns:a16="http://schemas.microsoft.com/office/drawing/2014/main" id="{D31507D5-7AC3-E146-846C-BB2AE5D9EA73}"/>
              </a:ext>
            </a:extLst>
          </p:cNvPr>
          <p:cNvSpPr txBox="1"/>
          <p:nvPr/>
        </p:nvSpPr>
        <p:spPr>
          <a:xfrm>
            <a:off x="10788459" y="3251381"/>
            <a:ext cx="1477925" cy="400110"/>
          </a:xfrm>
          <a:prstGeom prst="rect">
            <a:avLst/>
          </a:prstGeom>
          <a:noFill/>
          <a:ln>
            <a:noFill/>
          </a:ln>
        </p:spPr>
        <p:txBody>
          <a:bodyPr wrap="square" rtlCol="0">
            <a:spAutoFit/>
          </a:bodyPr>
          <a:lstStyle/>
          <a:p>
            <a:r>
              <a:rPr lang="en-US" sz="1000" dirty="0"/>
              <a:t>Gated in 25/3</a:t>
            </a:r>
          </a:p>
          <a:p>
            <a:r>
              <a:rPr lang="en-US" sz="1000" dirty="0"/>
              <a:t>Loaded 26/3</a:t>
            </a:r>
          </a:p>
        </p:txBody>
      </p:sp>
      <p:cxnSp>
        <p:nvCxnSpPr>
          <p:cNvPr id="86" name="Straight Arrow Connector 85">
            <a:extLst>
              <a:ext uri="{FF2B5EF4-FFF2-40B4-BE49-F238E27FC236}">
                <a16:creationId xmlns:a16="http://schemas.microsoft.com/office/drawing/2014/main" id="{4460C2FB-3FD6-6F40-946B-4039E93E4071}"/>
              </a:ext>
            </a:extLst>
          </p:cNvPr>
          <p:cNvCxnSpPr>
            <a:cxnSpLocks/>
            <a:endCxn id="85" idx="1"/>
          </p:cNvCxnSpPr>
          <p:nvPr/>
        </p:nvCxnSpPr>
        <p:spPr>
          <a:xfrm flipV="1">
            <a:off x="8427572" y="3451436"/>
            <a:ext cx="2360887" cy="1217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4BFBB0E-61CA-CF42-8822-C700920F5DAF}"/>
              </a:ext>
            </a:extLst>
          </p:cNvPr>
          <p:cNvSpPr txBox="1"/>
          <p:nvPr/>
        </p:nvSpPr>
        <p:spPr>
          <a:xfrm>
            <a:off x="10788459" y="4248910"/>
            <a:ext cx="1477925" cy="246221"/>
          </a:xfrm>
          <a:prstGeom prst="rect">
            <a:avLst/>
          </a:prstGeom>
          <a:noFill/>
          <a:ln>
            <a:noFill/>
          </a:ln>
        </p:spPr>
        <p:txBody>
          <a:bodyPr wrap="square" rtlCol="0">
            <a:spAutoFit/>
          </a:bodyPr>
          <a:lstStyle/>
          <a:p>
            <a:r>
              <a:rPr lang="en-US" sz="1000" dirty="0"/>
              <a:t>Loaded 26/3</a:t>
            </a:r>
          </a:p>
        </p:txBody>
      </p:sp>
      <p:cxnSp>
        <p:nvCxnSpPr>
          <p:cNvPr id="92" name="Straight Arrow Connector 91">
            <a:extLst>
              <a:ext uri="{FF2B5EF4-FFF2-40B4-BE49-F238E27FC236}">
                <a16:creationId xmlns:a16="http://schemas.microsoft.com/office/drawing/2014/main" id="{BA8D24EA-C576-A742-A8E9-18BB358EC3E8}"/>
              </a:ext>
            </a:extLst>
          </p:cNvPr>
          <p:cNvCxnSpPr>
            <a:cxnSpLocks/>
          </p:cNvCxnSpPr>
          <p:nvPr/>
        </p:nvCxnSpPr>
        <p:spPr>
          <a:xfrm flipV="1">
            <a:off x="8328315" y="3584096"/>
            <a:ext cx="2536375" cy="2654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C29439A-C4B7-7747-A02B-D414975637C0}"/>
              </a:ext>
            </a:extLst>
          </p:cNvPr>
          <p:cNvCxnSpPr>
            <a:cxnSpLocks/>
            <a:endCxn id="91" idx="1"/>
          </p:cNvCxnSpPr>
          <p:nvPr/>
        </p:nvCxnSpPr>
        <p:spPr>
          <a:xfrm flipV="1">
            <a:off x="8329964" y="4372021"/>
            <a:ext cx="2458495" cy="1850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252967"/>
      </p:ext>
    </p:extLst>
  </p:cSld>
  <p:clrMapOvr>
    <a:masterClrMapping/>
  </p:clrMapOvr>
</p:sld>
</file>

<file path=ppt/theme/theme1.xml><?xml version="1.0" encoding="utf-8"?>
<a:theme xmlns:a="http://schemas.openxmlformats.org/drawingml/2006/main" name="Theme1">
  <a:themeElements>
    <a:clrScheme name="TRADELENS">
      <a:dk1>
        <a:srgbClr val="191919"/>
      </a:dk1>
      <a:lt1>
        <a:srgbClr val="FFFFFF"/>
      </a:lt1>
      <a:dk2>
        <a:srgbClr val="191919"/>
      </a:dk2>
      <a:lt2>
        <a:srgbClr val="FFFFFF"/>
      </a:lt2>
      <a:accent1>
        <a:srgbClr val="EF660B"/>
      </a:accent1>
      <a:accent2>
        <a:srgbClr val="212121"/>
      </a:accent2>
      <a:accent3>
        <a:srgbClr val="424242"/>
      </a:accent3>
      <a:accent4>
        <a:srgbClr val="797979"/>
      </a:accent4>
      <a:accent5>
        <a:srgbClr val="A9A9A9"/>
      </a:accent5>
      <a:accent6>
        <a:srgbClr val="D5D5D5"/>
      </a:accent6>
      <a:hlink>
        <a:srgbClr val="EF660A"/>
      </a:hlink>
      <a:folHlink>
        <a:srgbClr val="EF660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cmpd="sng">
          <a:solidFill>
            <a:schemeClr val="tx1"/>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sz="1200" dirty="0" smtClean="0">
            <a:ea typeface="Impact" charset="0"/>
            <a:cs typeface="Impact" charset="0"/>
          </a:defRPr>
        </a:defPPr>
      </a:lstStyle>
    </a:txDef>
  </a:objectDefaults>
  <a:extraClrSchemeLst/>
  <a:extLst>
    <a:ext uri="{05A4C25C-085E-4340-85A3-A5531E510DB2}">
      <thm15:themeFamily xmlns:thm15="http://schemas.microsoft.com/office/thememl/2012/main" name="Theme1" id="{C2E49935-742C-4E40-BF32-3497D4F2AA47}" vid="{43AB6D67-6025-5F4A-BF11-4CCC029A79F6}"/>
    </a:ext>
  </a:extLst>
</a:theme>
</file>

<file path=ppt/theme/theme2.xml><?xml version="1.0" encoding="utf-8"?>
<a:theme xmlns:a="http://schemas.openxmlformats.org/drawingml/2006/main" name="1_Theme1">
  <a:themeElements>
    <a:clrScheme name="TRADELENS">
      <a:dk1>
        <a:srgbClr val="191919"/>
      </a:dk1>
      <a:lt1>
        <a:srgbClr val="FFFFFF"/>
      </a:lt1>
      <a:dk2>
        <a:srgbClr val="191919"/>
      </a:dk2>
      <a:lt2>
        <a:srgbClr val="FFFFFF"/>
      </a:lt2>
      <a:accent1>
        <a:srgbClr val="EF660B"/>
      </a:accent1>
      <a:accent2>
        <a:srgbClr val="212121"/>
      </a:accent2>
      <a:accent3>
        <a:srgbClr val="424242"/>
      </a:accent3>
      <a:accent4>
        <a:srgbClr val="797979"/>
      </a:accent4>
      <a:accent5>
        <a:srgbClr val="A9A9A9"/>
      </a:accent5>
      <a:accent6>
        <a:srgbClr val="D5D5D5"/>
      </a:accent6>
      <a:hlink>
        <a:srgbClr val="EF660A"/>
      </a:hlink>
      <a:folHlink>
        <a:srgbClr val="EF660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cmpd="sng">
          <a:solidFill>
            <a:schemeClr val="tx1"/>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sz="1200" dirty="0" smtClean="0">
            <a:ea typeface="Impact" charset="0"/>
            <a:cs typeface="Impact" charset="0"/>
          </a:defRPr>
        </a:defPPr>
      </a:lstStyle>
    </a:txDef>
  </a:objectDefaults>
  <a:extraClrSchemeLst/>
  <a:extLst>
    <a:ext uri="{05A4C25C-085E-4340-85A3-A5531E510DB2}">
      <thm15:themeFamily xmlns:thm15="http://schemas.microsoft.com/office/thememl/2012/main" name="Theme1" id="{C2E49935-742C-4E40-BF32-3497D4F2AA47}" vid="{43AB6D67-6025-5F4A-BF11-4CCC029A79F6}"/>
    </a:ext>
  </a:extLst>
</a:theme>
</file>

<file path=ppt/theme/theme3.xml><?xml version="1.0" encoding="utf-8"?>
<a:theme xmlns:a="http://schemas.openxmlformats.org/drawingml/2006/main" name="2_Theme1">
  <a:themeElements>
    <a:clrScheme name="TRADELENS">
      <a:dk1>
        <a:srgbClr val="191919"/>
      </a:dk1>
      <a:lt1>
        <a:srgbClr val="FFFFFF"/>
      </a:lt1>
      <a:dk2>
        <a:srgbClr val="191919"/>
      </a:dk2>
      <a:lt2>
        <a:srgbClr val="FFFFFF"/>
      </a:lt2>
      <a:accent1>
        <a:srgbClr val="EF660B"/>
      </a:accent1>
      <a:accent2>
        <a:srgbClr val="212121"/>
      </a:accent2>
      <a:accent3>
        <a:srgbClr val="424242"/>
      </a:accent3>
      <a:accent4>
        <a:srgbClr val="797979"/>
      </a:accent4>
      <a:accent5>
        <a:srgbClr val="A9A9A9"/>
      </a:accent5>
      <a:accent6>
        <a:srgbClr val="D5D5D5"/>
      </a:accent6>
      <a:hlink>
        <a:srgbClr val="EF660A"/>
      </a:hlink>
      <a:folHlink>
        <a:srgbClr val="EF660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cmpd="sng">
          <a:solidFill>
            <a:schemeClr val="tx1"/>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sz="1200" dirty="0" smtClean="0">
            <a:ea typeface="Impact" charset="0"/>
            <a:cs typeface="Impact" charset="0"/>
          </a:defRPr>
        </a:defPPr>
      </a:lstStyle>
    </a:txDef>
  </a:objectDefaults>
  <a:extraClrSchemeLst/>
  <a:extLst>
    <a:ext uri="{05A4C25C-085E-4340-85A3-A5531E510DB2}">
      <thm15:themeFamily xmlns:thm15="http://schemas.microsoft.com/office/thememl/2012/main" name="Theme1" id="{C2E49935-742C-4E40-BF32-3497D4F2AA47}" vid="{43AB6D67-6025-5F4A-BF11-4CCC029A79F6}"/>
    </a:ext>
  </a:extLst>
</a:theme>
</file>

<file path=ppt/theme/theme4.xml><?xml version="1.0" encoding="utf-8"?>
<a:theme xmlns:a="http://schemas.openxmlformats.org/drawingml/2006/main" name="3_Theme1">
  <a:themeElements>
    <a:clrScheme name="TRADELENS">
      <a:dk1>
        <a:srgbClr val="191919"/>
      </a:dk1>
      <a:lt1>
        <a:srgbClr val="FFFFFF"/>
      </a:lt1>
      <a:dk2>
        <a:srgbClr val="191919"/>
      </a:dk2>
      <a:lt2>
        <a:srgbClr val="FFFFFF"/>
      </a:lt2>
      <a:accent1>
        <a:srgbClr val="EF660B"/>
      </a:accent1>
      <a:accent2>
        <a:srgbClr val="212121"/>
      </a:accent2>
      <a:accent3>
        <a:srgbClr val="424242"/>
      </a:accent3>
      <a:accent4>
        <a:srgbClr val="797979"/>
      </a:accent4>
      <a:accent5>
        <a:srgbClr val="A9A9A9"/>
      </a:accent5>
      <a:accent6>
        <a:srgbClr val="D5D5D5"/>
      </a:accent6>
      <a:hlink>
        <a:srgbClr val="EF660A"/>
      </a:hlink>
      <a:folHlink>
        <a:srgbClr val="EF660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cmpd="sng">
          <a:solidFill>
            <a:schemeClr val="tx1"/>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sz="1200" dirty="0" smtClean="0">
            <a:ea typeface="Impact" charset="0"/>
            <a:cs typeface="Impact" charset="0"/>
          </a:defRPr>
        </a:defPPr>
      </a:lstStyle>
    </a:txDef>
  </a:objectDefaults>
  <a:extraClrSchemeLst/>
  <a:extLst>
    <a:ext uri="{05A4C25C-085E-4340-85A3-A5531E510DB2}">
      <thm15:themeFamily xmlns:thm15="http://schemas.microsoft.com/office/thememl/2012/main" name="Theme1" id="{C2E49935-742C-4E40-BF32-3497D4F2AA47}" vid="{43AB6D67-6025-5F4A-BF11-4CCC029A79F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61161</TotalTime>
  <Words>2806</Words>
  <Application>Microsoft Macintosh PowerPoint</Application>
  <PresentationFormat>Widescreen</PresentationFormat>
  <Paragraphs>370</Paragraphs>
  <Slides>29</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29</vt:i4>
      </vt:variant>
    </vt:vector>
  </HeadingPairs>
  <TitlesOfParts>
    <vt:vector size="39" baseType="lpstr">
      <vt:lpstr>AppleSymbols</vt:lpstr>
      <vt:lpstr>Arial</vt:lpstr>
      <vt:lpstr>Calibri</vt:lpstr>
      <vt:lpstr>Courier</vt:lpstr>
      <vt:lpstr>Impact</vt:lpstr>
      <vt:lpstr>Theme1</vt:lpstr>
      <vt:lpstr>1_Theme1</vt:lpstr>
      <vt:lpstr>2_Theme1</vt:lpstr>
      <vt:lpstr>3_Theme1</vt:lpstr>
      <vt:lpstr>Office Theme</vt:lpstr>
      <vt:lpstr>PowerPoint Presentation</vt:lpstr>
      <vt:lpstr>Content</vt:lpstr>
      <vt:lpstr>OpenShipping.org</vt:lpstr>
      <vt:lpstr>OpenShipping.org Background and Current Status</vt:lpstr>
      <vt:lpstr>Shipping Event API</vt:lpstr>
      <vt:lpstr>Targeted Scope, Processes and Technology</vt:lpstr>
      <vt:lpstr>UN/CEFACT Foundation</vt:lpstr>
      <vt:lpstr>Additional Adopted Standards</vt:lpstr>
      <vt:lpstr>Event Flow Example</vt:lpstr>
      <vt:lpstr>Event Endpoint Overview</vt:lpstr>
      <vt:lpstr>Where Events Occur</vt:lpstr>
      <vt:lpstr>Milestone Events</vt:lpstr>
      <vt:lpstr>Milestone Event Model – Locations </vt:lpstr>
      <vt:lpstr>Milestone Event Model – Legs </vt:lpstr>
      <vt:lpstr>Milestone Event Model – Four Events Per Leg</vt:lpstr>
      <vt:lpstr>Milestone Event Model – Phase and FullStatus</vt:lpstr>
      <vt:lpstr>Milestone Event Model – Planned, Estimated, Actual</vt:lpstr>
      <vt:lpstr>Milestone Event Model Summary</vt:lpstr>
      <vt:lpstr>Milestone Event Model Overview</vt:lpstr>
      <vt:lpstr>Milestone Event Example</vt:lpstr>
      <vt:lpstr>Schema Structure</vt:lpstr>
      <vt:lpstr>API Schema Structure </vt:lpstr>
      <vt:lpstr>API Schema Structure </vt:lpstr>
      <vt:lpstr>API Schema Structure </vt:lpstr>
      <vt:lpstr>API Schema Structure </vt:lpstr>
      <vt:lpstr>API Schema Structure </vt:lpstr>
      <vt:lpstr>API Schema Structure </vt:lpstr>
      <vt:lpstr>Endpoints’ Payload Structure</vt:lpstr>
      <vt:lpstr>Further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Jespersen, Nis David Noermark</dc:creator>
  <cp:lastModifiedBy>Jespersen, Nis David Noermark</cp:lastModifiedBy>
  <cp:revision>112</cp:revision>
  <dcterms:created xsi:type="dcterms:W3CDTF">2018-07-12T09:07:07Z</dcterms:created>
  <dcterms:modified xsi:type="dcterms:W3CDTF">2019-03-29T12:54:50Z</dcterms:modified>
</cp:coreProperties>
</file>